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D57FFA-F8A4-45C4-8DC1-B301FAE9A83D}" v="1623" dt="2020-04-08T12:59:15.083"/>
    <p1510:client id="{AB78193B-04A4-C19B-2B52-42772823AAC4}" v="958" dt="2020-04-14T12:06:04.8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ias Kuosa" userId="S::mapekuos@edu.turku.fi::f5d5a763-83e8-4698-bef7-2bd7801755ef" providerId="AD" clId="Web-{48D57FFA-F8A4-45C4-8DC1-B301FAE9A83D}"/>
    <pc:docChg chg="addSld delSld modSld addMainMaster delMainMaster">
      <pc:chgData name="Matias Kuosa" userId="S::mapekuos@edu.turku.fi::f5d5a763-83e8-4698-bef7-2bd7801755ef" providerId="AD" clId="Web-{48D57FFA-F8A4-45C4-8DC1-B301FAE9A83D}" dt="2020-04-08T12:59:14.865" v="1605" actId="20577"/>
      <pc:docMkLst>
        <pc:docMk/>
      </pc:docMkLst>
      <pc:sldChg chg="addSp delSp modSp mod setBg modClrScheme delDesignElem chgLayout">
        <pc:chgData name="Matias Kuosa" userId="S::mapekuos@edu.turku.fi::f5d5a763-83e8-4698-bef7-2bd7801755ef" providerId="AD" clId="Web-{48D57FFA-F8A4-45C4-8DC1-B301FAE9A83D}" dt="2020-04-08T12:36:43.597" v="168"/>
        <pc:sldMkLst>
          <pc:docMk/>
          <pc:sldMk cId="109857222" sldId="256"/>
        </pc:sldMkLst>
        <pc:spChg chg="mod ord">
          <ac:chgData name="Matias Kuosa" userId="S::mapekuos@edu.turku.fi::f5d5a763-83e8-4698-bef7-2bd7801755ef" providerId="AD" clId="Web-{48D57FFA-F8A4-45C4-8DC1-B301FAE9A83D}" dt="2020-04-08T12:36:43.597" v="168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Matias Kuosa" userId="S::mapekuos@edu.turku.fi::f5d5a763-83e8-4698-bef7-2bd7801755ef" providerId="AD" clId="Web-{48D57FFA-F8A4-45C4-8DC1-B301FAE9A83D}" dt="2020-04-08T12:36:43.597" v="168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Matias Kuosa" userId="S::mapekuos@edu.turku.fi::f5d5a763-83e8-4698-bef7-2bd7801755ef" providerId="AD" clId="Web-{48D57FFA-F8A4-45C4-8DC1-B301FAE9A83D}" dt="2020-04-08T12:36:43.597" v="168"/>
          <ac:spMkLst>
            <pc:docMk/>
            <pc:sldMk cId="109857222" sldId="256"/>
            <ac:spMk id="6" creationId="{06DA9DF9-31F7-4056-B42E-878CC92417B8}"/>
          </ac:spMkLst>
        </pc:spChg>
        <pc:spChg chg="add del">
          <ac:chgData name="Matias Kuosa" userId="S::mapekuos@edu.turku.fi::f5d5a763-83e8-4698-bef7-2bd7801755ef" providerId="AD" clId="Web-{48D57FFA-F8A4-45C4-8DC1-B301FAE9A83D}" dt="2020-04-08T12:36:25.225" v="166"/>
          <ac:spMkLst>
            <pc:docMk/>
            <pc:sldMk cId="109857222" sldId="256"/>
            <ac:spMk id="9" creationId="{608EAA06-5488-416B-B2B2-E55213011012}"/>
          </ac:spMkLst>
        </pc:spChg>
        <pc:picChg chg="add mod ord">
          <ac:chgData name="Matias Kuosa" userId="S::mapekuos@edu.turku.fi::f5d5a763-83e8-4698-bef7-2bd7801755ef" providerId="AD" clId="Web-{48D57FFA-F8A4-45C4-8DC1-B301FAE9A83D}" dt="2020-04-08T12:36:43.597" v="168"/>
          <ac:picMkLst>
            <pc:docMk/>
            <pc:sldMk cId="109857222" sldId="256"/>
            <ac:picMk id="4" creationId="{2FB53290-602E-4B0E-8BE3-0943FE11CED2}"/>
          </ac:picMkLst>
        </pc:picChg>
      </pc:sldChg>
      <pc:sldChg chg="modSp new del">
        <pc:chgData name="Matias Kuosa" userId="S::mapekuos@edu.turku.fi::f5d5a763-83e8-4698-bef7-2bd7801755ef" providerId="AD" clId="Web-{48D57FFA-F8A4-45C4-8DC1-B301FAE9A83D}" dt="2020-04-08T12:43:41.015" v="642"/>
        <pc:sldMkLst>
          <pc:docMk/>
          <pc:sldMk cId="4061996567" sldId="257"/>
        </pc:sldMkLst>
        <pc:spChg chg="mod">
          <ac:chgData name="Matias Kuosa" userId="S::mapekuos@edu.turku.fi::f5d5a763-83e8-4698-bef7-2bd7801755ef" providerId="AD" clId="Web-{48D57FFA-F8A4-45C4-8DC1-B301FAE9A83D}" dt="2020-04-08T12:37:12.269" v="178" actId="20577"/>
          <ac:spMkLst>
            <pc:docMk/>
            <pc:sldMk cId="4061996567" sldId="257"/>
            <ac:spMk id="2" creationId="{D3A09A4D-77FD-4F1C-9C06-E836C7558E54}"/>
          </ac:spMkLst>
        </pc:spChg>
        <pc:spChg chg="mod">
          <ac:chgData name="Matias Kuosa" userId="S::mapekuos@edu.turku.fi::f5d5a763-83e8-4698-bef7-2bd7801755ef" providerId="AD" clId="Web-{48D57FFA-F8A4-45C4-8DC1-B301FAE9A83D}" dt="2020-04-08T12:41:57.563" v="578" actId="20577"/>
          <ac:spMkLst>
            <pc:docMk/>
            <pc:sldMk cId="4061996567" sldId="257"/>
            <ac:spMk id="3" creationId="{3FFA8D8D-8023-48F1-B7A6-1256F5289E39}"/>
          </ac:spMkLst>
        </pc:spChg>
      </pc:sldChg>
      <pc:sldChg chg="modSp new">
        <pc:chgData name="Matias Kuosa" userId="S::mapekuos@edu.turku.fi::f5d5a763-83e8-4698-bef7-2bd7801755ef" providerId="AD" clId="Web-{48D57FFA-F8A4-45C4-8DC1-B301FAE9A83D}" dt="2020-04-08T12:59:10.005" v="1603" actId="20577"/>
        <pc:sldMkLst>
          <pc:docMk/>
          <pc:sldMk cId="2349889674" sldId="258"/>
        </pc:sldMkLst>
        <pc:spChg chg="mod">
          <ac:chgData name="Matias Kuosa" userId="S::mapekuos@edu.turku.fi::f5d5a763-83e8-4698-bef7-2bd7801755ef" providerId="AD" clId="Web-{48D57FFA-F8A4-45C4-8DC1-B301FAE9A83D}" dt="2020-04-08T12:49:52.027" v="952" actId="20577"/>
          <ac:spMkLst>
            <pc:docMk/>
            <pc:sldMk cId="2349889674" sldId="258"/>
            <ac:spMk id="2" creationId="{7A513C0F-922D-4A07-BCCD-450F0BDD06AD}"/>
          </ac:spMkLst>
        </pc:spChg>
        <pc:spChg chg="mod">
          <ac:chgData name="Matias Kuosa" userId="S::mapekuos@edu.turku.fi::f5d5a763-83e8-4698-bef7-2bd7801755ef" providerId="AD" clId="Web-{48D57FFA-F8A4-45C4-8DC1-B301FAE9A83D}" dt="2020-04-08T12:59:10.005" v="1603" actId="20577"/>
          <ac:spMkLst>
            <pc:docMk/>
            <pc:sldMk cId="2349889674" sldId="258"/>
            <ac:spMk id="3" creationId="{D2322A0C-A876-40B8-801D-EA97F25071F2}"/>
          </ac:spMkLst>
        </pc:spChg>
        <pc:spChg chg="mod">
          <ac:chgData name="Matias Kuosa" userId="S::mapekuos@edu.turku.fi::f5d5a763-83e8-4698-bef7-2bd7801755ef" providerId="AD" clId="Web-{48D57FFA-F8A4-45C4-8DC1-B301FAE9A83D}" dt="2020-04-08T12:46:07.045" v="651" actId="20577"/>
          <ac:spMkLst>
            <pc:docMk/>
            <pc:sldMk cId="2349889674" sldId="258"/>
            <ac:spMk id="4" creationId="{0C2F48CB-5EDD-4AA8-895B-191B37B43C7A}"/>
          </ac:spMkLst>
        </pc:spChg>
      </pc:sldChg>
      <pc:sldChg chg="modSp add replId">
        <pc:chgData name="Matias Kuosa" userId="S::mapekuos@edu.turku.fi::f5d5a763-83e8-4698-bef7-2bd7801755ef" providerId="AD" clId="Web-{48D57FFA-F8A4-45C4-8DC1-B301FAE9A83D}" dt="2020-04-08T12:56:00.210" v="1414" actId="20577"/>
        <pc:sldMkLst>
          <pc:docMk/>
          <pc:sldMk cId="3769570227" sldId="259"/>
        </pc:sldMkLst>
        <pc:spChg chg="mod">
          <ac:chgData name="Matias Kuosa" userId="S::mapekuos@edu.turku.fi::f5d5a763-83e8-4698-bef7-2bd7801755ef" providerId="AD" clId="Web-{48D57FFA-F8A4-45C4-8DC1-B301FAE9A83D}" dt="2020-04-08T12:50:00.792" v="969" actId="20577"/>
          <ac:spMkLst>
            <pc:docMk/>
            <pc:sldMk cId="3769570227" sldId="259"/>
            <ac:spMk id="2" creationId="{7A513C0F-922D-4A07-BCCD-450F0BDD06AD}"/>
          </ac:spMkLst>
        </pc:spChg>
        <pc:spChg chg="mod">
          <ac:chgData name="Matias Kuosa" userId="S::mapekuos@edu.turku.fi::f5d5a763-83e8-4698-bef7-2bd7801755ef" providerId="AD" clId="Web-{48D57FFA-F8A4-45C4-8DC1-B301FAE9A83D}" dt="2020-04-08T12:56:00.210" v="1414" actId="20577"/>
          <ac:spMkLst>
            <pc:docMk/>
            <pc:sldMk cId="3769570227" sldId="259"/>
            <ac:spMk id="3" creationId="{D2322A0C-A876-40B8-801D-EA97F25071F2}"/>
          </ac:spMkLst>
        </pc:spChg>
        <pc:spChg chg="mod">
          <ac:chgData name="Matias Kuosa" userId="S::mapekuos@edu.turku.fi::f5d5a763-83e8-4698-bef7-2bd7801755ef" providerId="AD" clId="Web-{48D57FFA-F8A4-45C4-8DC1-B301FAE9A83D}" dt="2020-04-08T12:51:26.041" v="1035" actId="20577"/>
          <ac:spMkLst>
            <pc:docMk/>
            <pc:sldMk cId="3769570227" sldId="259"/>
            <ac:spMk id="4" creationId="{0C2F48CB-5EDD-4AA8-895B-191B37B43C7A}"/>
          </ac:spMkLst>
        </pc:spChg>
      </pc:sldChg>
      <pc:sldChg chg="modSp new">
        <pc:chgData name="Matias Kuosa" userId="S::mapekuos@edu.turku.fi::f5d5a763-83e8-4698-bef7-2bd7801755ef" providerId="AD" clId="Web-{48D57FFA-F8A4-45C4-8DC1-B301FAE9A83D}" dt="2020-04-08T12:52:49.025" v="1149" actId="20577"/>
        <pc:sldMkLst>
          <pc:docMk/>
          <pc:sldMk cId="2334939635" sldId="260"/>
        </pc:sldMkLst>
        <pc:spChg chg="mod">
          <ac:chgData name="Matias Kuosa" userId="S::mapekuos@edu.turku.fi::f5d5a763-83e8-4698-bef7-2bd7801755ef" providerId="AD" clId="Web-{48D57FFA-F8A4-45C4-8DC1-B301FAE9A83D}" dt="2020-04-08T12:50:14.323" v="1013" actId="20577"/>
          <ac:spMkLst>
            <pc:docMk/>
            <pc:sldMk cId="2334939635" sldId="260"/>
            <ac:spMk id="2" creationId="{06442E84-BE87-43D8-936B-074277911A14}"/>
          </ac:spMkLst>
        </pc:spChg>
        <pc:spChg chg="mod">
          <ac:chgData name="Matias Kuosa" userId="S::mapekuos@edu.turku.fi::f5d5a763-83e8-4698-bef7-2bd7801755ef" providerId="AD" clId="Web-{48D57FFA-F8A4-45C4-8DC1-B301FAE9A83D}" dt="2020-04-08T12:52:23.682" v="1137" actId="20577"/>
          <ac:spMkLst>
            <pc:docMk/>
            <pc:sldMk cId="2334939635" sldId="260"/>
            <ac:spMk id="3" creationId="{472D59A8-EBC9-4566-8F40-D86EC5582BCC}"/>
          </ac:spMkLst>
        </pc:spChg>
        <pc:spChg chg="mod">
          <ac:chgData name="Matias Kuosa" userId="S::mapekuos@edu.turku.fi::f5d5a763-83e8-4698-bef7-2bd7801755ef" providerId="AD" clId="Web-{48D57FFA-F8A4-45C4-8DC1-B301FAE9A83D}" dt="2020-04-08T12:52:49.025" v="1149" actId="20577"/>
          <ac:spMkLst>
            <pc:docMk/>
            <pc:sldMk cId="2334939635" sldId="260"/>
            <ac:spMk id="4" creationId="{F2470FD1-0B39-45BA-818F-42BFA116ACE0}"/>
          </ac:spMkLst>
        </pc:spChg>
      </pc:sldChg>
      <pc:sldChg chg="modSp new">
        <pc:chgData name="Matias Kuosa" userId="S::mapekuos@edu.turku.fi::f5d5a763-83e8-4698-bef7-2bd7801755ef" providerId="AD" clId="Web-{48D57FFA-F8A4-45C4-8DC1-B301FAE9A83D}" dt="2020-04-08T12:56:12.726" v="1424" actId="20577"/>
        <pc:sldMkLst>
          <pc:docMk/>
          <pc:sldMk cId="1247228767" sldId="261"/>
        </pc:sldMkLst>
        <pc:spChg chg="mod">
          <ac:chgData name="Matias Kuosa" userId="S::mapekuos@edu.turku.fi::f5d5a763-83e8-4698-bef7-2bd7801755ef" providerId="AD" clId="Web-{48D57FFA-F8A4-45C4-8DC1-B301FAE9A83D}" dt="2020-04-08T12:53:11.290" v="1202" actId="20577"/>
          <ac:spMkLst>
            <pc:docMk/>
            <pc:sldMk cId="1247228767" sldId="261"/>
            <ac:spMk id="2" creationId="{CF76D883-DA5D-4B9A-9021-A280BB7CE237}"/>
          </ac:spMkLst>
        </pc:spChg>
        <pc:spChg chg="mod">
          <ac:chgData name="Matias Kuosa" userId="S::mapekuos@edu.turku.fi::f5d5a763-83e8-4698-bef7-2bd7801755ef" providerId="AD" clId="Web-{48D57FFA-F8A4-45C4-8DC1-B301FAE9A83D}" dt="2020-04-08T12:56:11.335" v="1420" actId="20577"/>
          <ac:spMkLst>
            <pc:docMk/>
            <pc:sldMk cId="1247228767" sldId="261"/>
            <ac:spMk id="3" creationId="{0A14F63E-1B41-423B-AA93-EB5EADD22C1B}"/>
          </ac:spMkLst>
        </pc:spChg>
        <pc:spChg chg="mod">
          <ac:chgData name="Matias Kuosa" userId="S::mapekuos@edu.turku.fi::f5d5a763-83e8-4698-bef7-2bd7801755ef" providerId="AD" clId="Web-{48D57FFA-F8A4-45C4-8DC1-B301FAE9A83D}" dt="2020-04-08T12:56:12.726" v="1424" actId="20577"/>
          <ac:spMkLst>
            <pc:docMk/>
            <pc:sldMk cId="1247228767" sldId="261"/>
            <ac:spMk id="4" creationId="{AF276599-CD3E-4920-A60B-E5E42C275035}"/>
          </ac:spMkLst>
        </pc:spChg>
      </pc:sldChg>
      <pc:sldChg chg="modSp new">
        <pc:chgData name="Matias Kuosa" userId="S::mapekuos@edu.turku.fi::f5d5a763-83e8-4698-bef7-2bd7801755ef" providerId="AD" clId="Web-{48D57FFA-F8A4-45C4-8DC1-B301FAE9A83D}" dt="2020-04-08T12:57:04.179" v="1583" actId="20577"/>
        <pc:sldMkLst>
          <pc:docMk/>
          <pc:sldMk cId="3152862972" sldId="262"/>
        </pc:sldMkLst>
        <pc:spChg chg="mod">
          <ac:chgData name="Matias Kuosa" userId="S::mapekuos@edu.turku.fi::f5d5a763-83e8-4698-bef7-2bd7801755ef" providerId="AD" clId="Web-{48D57FFA-F8A4-45C4-8DC1-B301FAE9A83D}" dt="2020-04-08T12:54:17.258" v="1255" actId="20577"/>
          <ac:spMkLst>
            <pc:docMk/>
            <pc:sldMk cId="3152862972" sldId="262"/>
            <ac:spMk id="2" creationId="{9C823A47-1154-45D4-AD13-BE141681D19C}"/>
          </ac:spMkLst>
        </pc:spChg>
        <pc:spChg chg="mod">
          <ac:chgData name="Matias Kuosa" userId="S::mapekuos@edu.turku.fi::f5d5a763-83e8-4698-bef7-2bd7801755ef" providerId="AD" clId="Web-{48D57FFA-F8A4-45C4-8DC1-B301FAE9A83D}" dt="2020-04-08T12:54:47.414" v="1317" actId="20577"/>
          <ac:spMkLst>
            <pc:docMk/>
            <pc:sldMk cId="3152862972" sldId="262"/>
            <ac:spMk id="3" creationId="{E9DB5512-9E97-4C05-BB07-FEF839072CDC}"/>
          </ac:spMkLst>
        </pc:spChg>
        <pc:spChg chg="mod">
          <ac:chgData name="Matias Kuosa" userId="S::mapekuos@edu.turku.fi::f5d5a763-83e8-4698-bef7-2bd7801755ef" providerId="AD" clId="Web-{48D57FFA-F8A4-45C4-8DC1-B301FAE9A83D}" dt="2020-04-08T12:57:04.179" v="1583" actId="20577"/>
          <ac:spMkLst>
            <pc:docMk/>
            <pc:sldMk cId="3152862972" sldId="262"/>
            <ac:spMk id="4" creationId="{B15A79AC-969F-479A-9E96-EC8C6DA7A6A4}"/>
          </ac:spMkLst>
        </pc:spChg>
      </pc:sldChg>
      <pc:sldMasterChg chg="del delSldLayout">
        <pc:chgData name="Matias Kuosa" userId="S::mapekuos@edu.turku.fi::f5d5a763-83e8-4698-bef7-2bd7801755ef" providerId="AD" clId="Web-{48D57FFA-F8A4-45C4-8DC1-B301FAE9A83D}" dt="2020-04-08T12:33:02.678" v="0"/>
        <pc:sldMasterMkLst>
          <pc:docMk/>
          <pc:sldMasterMk cId="2460954070" sldId="2147483660"/>
        </pc:sldMasterMkLst>
        <pc:sldLayoutChg chg="del">
          <pc:chgData name="Matias Kuosa" userId="S::mapekuos@edu.turku.fi::f5d5a763-83e8-4698-bef7-2bd7801755ef" providerId="AD" clId="Web-{48D57FFA-F8A4-45C4-8DC1-B301FAE9A83D}" dt="2020-04-08T12:33:02.678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Matias Kuosa" userId="S::mapekuos@edu.turku.fi::f5d5a763-83e8-4698-bef7-2bd7801755ef" providerId="AD" clId="Web-{48D57FFA-F8A4-45C4-8DC1-B301FAE9A83D}" dt="2020-04-08T12:33:02.678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Matias Kuosa" userId="S::mapekuos@edu.turku.fi::f5d5a763-83e8-4698-bef7-2bd7801755ef" providerId="AD" clId="Web-{48D57FFA-F8A4-45C4-8DC1-B301FAE9A83D}" dt="2020-04-08T12:33:02.678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Matias Kuosa" userId="S::mapekuos@edu.turku.fi::f5d5a763-83e8-4698-bef7-2bd7801755ef" providerId="AD" clId="Web-{48D57FFA-F8A4-45C4-8DC1-B301FAE9A83D}" dt="2020-04-08T12:33:02.678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Matias Kuosa" userId="S::mapekuos@edu.turku.fi::f5d5a763-83e8-4698-bef7-2bd7801755ef" providerId="AD" clId="Web-{48D57FFA-F8A4-45C4-8DC1-B301FAE9A83D}" dt="2020-04-08T12:33:02.678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Matias Kuosa" userId="S::mapekuos@edu.turku.fi::f5d5a763-83e8-4698-bef7-2bd7801755ef" providerId="AD" clId="Web-{48D57FFA-F8A4-45C4-8DC1-B301FAE9A83D}" dt="2020-04-08T12:33:02.678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Matias Kuosa" userId="S::mapekuos@edu.turku.fi::f5d5a763-83e8-4698-bef7-2bd7801755ef" providerId="AD" clId="Web-{48D57FFA-F8A4-45C4-8DC1-B301FAE9A83D}" dt="2020-04-08T12:33:02.678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Matias Kuosa" userId="S::mapekuos@edu.turku.fi::f5d5a763-83e8-4698-bef7-2bd7801755ef" providerId="AD" clId="Web-{48D57FFA-F8A4-45C4-8DC1-B301FAE9A83D}" dt="2020-04-08T12:33:02.678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Matias Kuosa" userId="S::mapekuos@edu.turku.fi::f5d5a763-83e8-4698-bef7-2bd7801755ef" providerId="AD" clId="Web-{48D57FFA-F8A4-45C4-8DC1-B301FAE9A83D}" dt="2020-04-08T12:33:02.678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Matias Kuosa" userId="S::mapekuos@edu.turku.fi::f5d5a763-83e8-4698-bef7-2bd7801755ef" providerId="AD" clId="Web-{48D57FFA-F8A4-45C4-8DC1-B301FAE9A83D}" dt="2020-04-08T12:33:02.678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Matias Kuosa" userId="S::mapekuos@edu.turku.fi::f5d5a763-83e8-4698-bef7-2bd7801755ef" providerId="AD" clId="Web-{48D57FFA-F8A4-45C4-8DC1-B301FAE9A83D}" dt="2020-04-08T12:33:02.678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 modSldLayout">
        <pc:chgData name="Matias Kuosa" userId="S::mapekuos@edu.turku.fi::f5d5a763-83e8-4698-bef7-2bd7801755ef" providerId="AD" clId="Web-{48D57FFA-F8A4-45C4-8DC1-B301FAE9A83D}" dt="2020-04-08T12:33:05.490" v="1"/>
        <pc:sldMasterMkLst>
          <pc:docMk/>
          <pc:sldMasterMk cId="2310438325" sldId="2147483672"/>
        </pc:sldMasterMkLst>
        <pc:sldLayoutChg chg="add del mod replId">
          <pc:chgData name="Matias Kuosa" userId="S::mapekuos@edu.turku.fi::f5d5a763-83e8-4698-bef7-2bd7801755ef" providerId="AD" clId="Web-{48D57FFA-F8A4-45C4-8DC1-B301FAE9A83D}" dt="2020-04-08T12:33:05.490" v="1"/>
          <pc:sldLayoutMkLst>
            <pc:docMk/>
            <pc:sldMasterMk cId="2310438325" sldId="2147483672"/>
            <pc:sldLayoutMk cId="1311311871" sldId="2147483673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05.490" v="1"/>
          <pc:sldLayoutMkLst>
            <pc:docMk/>
            <pc:sldMasterMk cId="2310438325" sldId="2147483672"/>
            <pc:sldLayoutMk cId="1938712566" sldId="2147483674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05.490" v="1"/>
          <pc:sldLayoutMkLst>
            <pc:docMk/>
            <pc:sldMasterMk cId="2310438325" sldId="2147483672"/>
            <pc:sldLayoutMk cId="398217692" sldId="2147483675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05.490" v="1"/>
          <pc:sldLayoutMkLst>
            <pc:docMk/>
            <pc:sldMasterMk cId="2310438325" sldId="2147483672"/>
            <pc:sldLayoutMk cId="569383282" sldId="2147483676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05.490" v="1"/>
          <pc:sldLayoutMkLst>
            <pc:docMk/>
            <pc:sldMasterMk cId="2310438325" sldId="2147483672"/>
            <pc:sldLayoutMk cId="595168257" sldId="2147483677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05.490" v="1"/>
          <pc:sldLayoutMkLst>
            <pc:docMk/>
            <pc:sldMasterMk cId="2310438325" sldId="2147483672"/>
            <pc:sldLayoutMk cId="3749897457" sldId="2147483678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05.490" v="1"/>
          <pc:sldLayoutMkLst>
            <pc:docMk/>
            <pc:sldMasterMk cId="2310438325" sldId="2147483672"/>
            <pc:sldLayoutMk cId="1483077501" sldId="2147483679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05.490" v="1"/>
          <pc:sldLayoutMkLst>
            <pc:docMk/>
            <pc:sldMasterMk cId="2310438325" sldId="2147483672"/>
            <pc:sldLayoutMk cId="3521065131" sldId="2147483680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05.490" v="1"/>
          <pc:sldLayoutMkLst>
            <pc:docMk/>
            <pc:sldMasterMk cId="2310438325" sldId="2147483672"/>
            <pc:sldLayoutMk cId="510409326" sldId="2147483681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05.490" v="1"/>
          <pc:sldLayoutMkLst>
            <pc:docMk/>
            <pc:sldMasterMk cId="2310438325" sldId="2147483672"/>
            <pc:sldLayoutMk cId="328384394" sldId="2147483682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05.490" v="1"/>
          <pc:sldLayoutMkLst>
            <pc:docMk/>
            <pc:sldMasterMk cId="2310438325" sldId="2147483672"/>
            <pc:sldLayoutMk cId="1006703886" sldId="2147483683"/>
          </pc:sldLayoutMkLst>
        </pc:sldLayoutChg>
      </pc:sldMasterChg>
      <pc:sldMasterChg chg="add del addSldLayout delSldLayout modSldLayout">
        <pc:chgData name="Matias Kuosa" userId="S::mapekuos@edu.turku.fi::f5d5a763-83e8-4698-bef7-2bd7801755ef" providerId="AD" clId="Web-{48D57FFA-F8A4-45C4-8DC1-B301FAE9A83D}" dt="2020-04-08T12:33:20.787" v="2"/>
        <pc:sldMasterMkLst>
          <pc:docMk/>
          <pc:sldMasterMk cId="4229757454" sldId="2147483684"/>
        </pc:sldMasterMkLst>
        <pc:sldLayoutChg chg="add del mod replId">
          <pc:chgData name="Matias Kuosa" userId="S::mapekuos@edu.turku.fi::f5d5a763-83e8-4698-bef7-2bd7801755ef" providerId="AD" clId="Web-{48D57FFA-F8A4-45C4-8DC1-B301FAE9A83D}" dt="2020-04-08T12:33:20.787" v="2"/>
          <pc:sldLayoutMkLst>
            <pc:docMk/>
            <pc:sldMasterMk cId="4229757454" sldId="2147483684"/>
            <pc:sldLayoutMk cId="501617024" sldId="2147483685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20.787" v="2"/>
          <pc:sldLayoutMkLst>
            <pc:docMk/>
            <pc:sldMasterMk cId="4229757454" sldId="2147483684"/>
            <pc:sldLayoutMk cId="4227804152" sldId="2147483686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20.787" v="2"/>
          <pc:sldLayoutMkLst>
            <pc:docMk/>
            <pc:sldMasterMk cId="4229757454" sldId="2147483684"/>
            <pc:sldLayoutMk cId="2315572147" sldId="2147483687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20.787" v="2"/>
          <pc:sldLayoutMkLst>
            <pc:docMk/>
            <pc:sldMasterMk cId="4229757454" sldId="2147483684"/>
            <pc:sldLayoutMk cId="2918886756" sldId="2147483688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20.787" v="2"/>
          <pc:sldLayoutMkLst>
            <pc:docMk/>
            <pc:sldMasterMk cId="4229757454" sldId="2147483684"/>
            <pc:sldLayoutMk cId="3818565945" sldId="2147483689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20.787" v="2"/>
          <pc:sldLayoutMkLst>
            <pc:docMk/>
            <pc:sldMasterMk cId="4229757454" sldId="2147483684"/>
            <pc:sldLayoutMk cId="188539271" sldId="2147483690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20.787" v="2"/>
          <pc:sldLayoutMkLst>
            <pc:docMk/>
            <pc:sldMasterMk cId="4229757454" sldId="2147483684"/>
            <pc:sldLayoutMk cId="814389891" sldId="2147483691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20.787" v="2"/>
          <pc:sldLayoutMkLst>
            <pc:docMk/>
            <pc:sldMasterMk cId="4229757454" sldId="2147483684"/>
            <pc:sldLayoutMk cId="3300796215" sldId="2147483692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20.787" v="2"/>
          <pc:sldLayoutMkLst>
            <pc:docMk/>
            <pc:sldMasterMk cId="4229757454" sldId="2147483684"/>
            <pc:sldLayoutMk cId="28070743" sldId="2147483693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20.787" v="2"/>
          <pc:sldLayoutMkLst>
            <pc:docMk/>
            <pc:sldMasterMk cId="4229757454" sldId="2147483684"/>
            <pc:sldLayoutMk cId="3936190315" sldId="2147483694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20.787" v="2"/>
          <pc:sldLayoutMkLst>
            <pc:docMk/>
            <pc:sldMasterMk cId="4229757454" sldId="2147483684"/>
            <pc:sldLayoutMk cId="3438739086" sldId="2147483695"/>
          </pc:sldLayoutMkLst>
        </pc:sldLayoutChg>
      </pc:sldMasterChg>
      <pc:sldMasterChg chg="add del addSldLayout delSldLayout modSldLayout">
        <pc:chgData name="Matias Kuosa" userId="S::mapekuos@edu.turku.fi::f5d5a763-83e8-4698-bef7-2bd7801755ef" providerId="AD" clId="Web-{48D57FFA-F8A4-45C4-8DC1-B301FAE9A83D}" dt="2020-04-08T12:33:30.068" v="3"/>
        <pc:sldMasterMkLst>
          <pc:docMk/>
          <pc:sldMasterMk cId="1141150570" sldId="2147483696"/>
        </pc:sldMasterMkLst>
        <pc:sldLayoutChg chg="add del mod replId">
          <pc:chgData name="Matias Kuosa" userId="S::mapekuos@edu.turku.fi::f5d5a763-83e8-4698-bef7-2bd7801755ef" providerId="AD" clId="Web-{48D57FFA-F8A4-45C4-8DC1-B301FAE9A83D}" dt="2020-04-08T12:33:30.068" v="3"/>
          <pc:sldLayoutMkLst>
            <pc:docMk/>
            <pc:sldMasterMk cId="1141150570" sldId="2147483696"/>
            <pc:sldLayoutMk cId="3786381793" sldId="2147483697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30.068" v="3"/>
          <pc:sldLayoutMkLst>
            <pc:docMk/>
            <pc:sldMasterMk cId="1141150570" sldId="2147483696"/>
            <pc:sldLayoutMk cId="2025284404" sldId="2147483698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30.068" v="3"/>
          <pc:sldLayoutMkLst>
            <pc:docMk/>
            <pc:sldMasterMk cId="1141150570" sldId="2147483696"/>
            <pc:sldLayoutMk cId="1189723704" sldId="2147483699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30.068" v="3"/>
          <pc:sldLayoutMkLst>
            <pc:docMk/>
            <pc:sldMasterMk cId="1141150570" sldId="2147483696"/>
            <pc:sldLayoutMk cId="1243265451" sldId="2147483700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30.068" v="3"/>
          <pc:sldLayoutMkLst>
            <pc:docMk/>
            <pc:sldMasterMk cId="1141150570" sldId="2147483696"/>
            <pc:sldLayoutMk cId="2012729967" sldId="2147483701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30.068" v="3"/>
          <pc:sldLayoutMkLst>
            <pc:docMk/>
            <pc:sldMasterMk cId="1141150570" sldId="2147483696"/>
            <pc:sldLayoutMk cId="1473213210" sldId="2147483702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30.068" v="3"/>
          <pc:sldLayoutMkLst>
            <pc:docMk/>
            <pc:sldMasterMk cId="1141150570" sldId="2147483696"/>
            <pc:sldLayoutMk cId="1026090376" sldId="2147483703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30.068" v="3"/>
          <pc:sldLayoutMkLst>
            <pc:docMk/>
            <pc:sldMasterMk cId="1141150570" sldId="2147483696"/>
            <pc:sldLayoutMk cId="3459153043" sldId="2147483704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30.068" v="3"/>
          <pc:sldLayoutMkLst>
            <pc:docMk/>
            <pc:sldMasterMk cId="1141150570" sldId="2147483696"/>
            <pc:sldLayoutMk cId="1655569731" sldId="2147483705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30.068" v="3"/>
          <pc:sldLayoutMkLst>
            <pc:docMk/>
            <pc:sldMasterMk cId="1141150570" sldId="2147483696"/>
            <pc:sldLayoutMk cId="3449719193" sldId="2147483706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30.068" v="3"/>
          <pc:sldLayoutMkLst>
            <pc:docMk/>
            <pc:sldMasterMk cId="1141150570" sldId="2147483696"/>
            <pc:sldLayoutMk cId="4149611807" sldId="2147483707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30.068" v="3"/>
          <pc:sldLayoutMkLst>
            <pc:docMk/>
            <pc:sldMasterMk cId="1141150570" sldId="2147483696"/>
            <pc:sldLayoutMk cId="3571096472" sldId="2147483708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30.068" v="3"/>
          <pc:sldLayoutMkLst>
            <pc:docMk/>
            <pc:sldMasterMk cId="1141150570" sldId="2147483696"/>
            <pc:sldLayoutMk cId="3911663234" sldId="2147483709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30.068" v="3"/>
          <pc:sldLayoutMkLst>
            <pc:docMk/>
            <pc:sldMasterMk cId="1141150570" sldId="2147483696"/>
            <pc:sldLayoutMk cId="3774507400" sldId="2147483710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30.068" v="3"/>
          <pc:sldLayoutMkLst>
            <pc:docMk/>
            <pc:sldMasterMk cId="1141150570" sldId="2147483696"/>
            <pc:sldLayoutMk cId="1270456560" sldId="2147483711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30.068" v="3"/>
          <pc:sldLayoutMkLst>
            <pc:docMk/>
            <pc:sldMasterMk cId="1141150570" sldId="2147483696"/>
            <pc:sldLayoutMk cId="1292400502" sldId="2147483712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30.068" v="3"/>
          <pc:sldLayoutMkLst>
            <pc:docMk/>
            <pc:sldMasterMk cId="1141150570" sldId="2147483696"/>
            <pc:sldLayoutMk cId="2682470437" sldId="2147483713"/>
          </pc:sldLayoutMkLst>
        </pc:sldLayoutChg>
      </pc:sldMasterChg>
      <pc:sldMasterChg chg="add del addSldLayout delSldLayout modSldLayout">
        <pc:chgData name="Matias Kuosa" userId="S::mapekuos@edu.turku.fi::f5d5a763-83e8-4698-bef7-2bd7801755ef" providerId="AD" clId="Web-{48D57FFA-F8A4-45C4-8DC1-B301FAE9A83D}" dt="2020-04-08T12:33:45.427" v="4"/>
        <pc:sldMasterMkLst>
          <pc:docMk/>
          <pc:sldMasterMk cId="1171866062" sldId="2147483714"/>
        </pc:sldMasterMkLst>
        <pc:sldLayoutChg chg="add del mod replId">
          <pc:chgData name="Matias Kuosa" userId="S::mapekuos@edu.turku.fi::f5d5a763-83e8-4698-bef7-2bd7801755ef" providerId="AD" clId="Web-{48D57FFA-F8A4-45C4-8DC1-B301FAE9A83D}" dt="2020-04-08T12:33:45.427" v="4"/>
          <pc:sldLayoutMkLst>
            <pc:docMk/>
            <pc:sldMasterMk cId="1171866062" sldId="2147483714"/>
            <pc:sldLayoutMk cId="3875689871" sldId="2147483715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45.427" v="4"/>
          <pc:sldLayoutMkLst>
            <pc:docMk/>
            <pc:sldMasterMk cId="1171866062" sldId="2147483714"/>
            <pc:sldLayoutMk cId="982321236" sldId="2147483716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45.427" v="4"/>
          <pc:sldLayoutMkLst>
            <pc:docMk/>
            <pc:sldMasterMk cId="1171866062" sldId="2147483714"/>
            <pc:sldLayoutMk cId="2260148552" sldId="2147483717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45.427" v="4"/>
          <pc:sldLayoutMkLst>
            <pc:docMk/>
            <pc:sldMasterMk cId="1171866062" sldId="2147483714"/>
            <pc:sldLayoutMk cId="4241646756" sldId="2147483718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45.427" v="4"/>
          <pc:sldLayoutMkLst>
            <pc:docMk/>
            <pc:sldMasterMk cId="1171866062" sldId="2147483714"/>
            <pc:sldLayoutMk cId="1061944724" sldId="2147483719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45.427" v="4"/>
          <pc:sldLayoutMkLst>
            <pc:docMk/>
            <pc:sldMasterMk cId="1171866062" sldId="2147483714"/>
            <pc:sldLayoutMk cId="900772621" sldId="2147483720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45.427" v="4"/>
          <pc:sldLayoutMkLst>
            <pc:docMk/>
            <pc:sldMasterMk cId="1171866062" sldId="2147483714"/>
            <pc:sldLayoutMk cId="1424612780" sldId="2147483721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45.427" v="4"/>
          <pc:sldLayoutMkLst>
            <pc:docMk/>
            <pc:sldMasterMk cId="1171866062" sldId="2147483714"/>
            <pc:sldLayoutMk cId="1923275524" sldId="2147483722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45.427" v="4"/>
          <pc:sldLayoutMkLst>
            <pc:docMk/>
            <pc:sldMasterMk cId="1171866062" sldId="2147483714"/>
            <pc:sldLayoutMk cId="2731583061" sldId="2147483723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45.427" v="4"/>
          <pc:sldLayoutMkLst>
            <pc:docMk/>
            <pc:sldMasterMk cId="1171866062" sldId="2147483714"/>
            <pc:sldLayoutMk cId="1013310696" sldId="2147483724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45.427" v="4"/>
          <pc:sldLayoutMkLst>
            <pc:docMk/>
            <pc:sldMasterMk cId="1171866062" sldId="2147483714"/>
            <pc:sldLayoutMk cId="1213237176" sldId="2147483725"/>
          </pc:sldLayoutMkLst>
        </pc:sldLayoutChg>
      </pc:sldMasterChg>
      <pc:sldMasterChg chg="add del addSldLayout delSldLayout modSldLayout">
        <pc:chgData name="Matias Kuosa" userId="S::mapekuos@edu.turku.fi::f5d5a763-83e8-4698-bef7-2bd7801755ef" providerId="AD" clId="Web-{48D57FFA-F8A4-45C4-8DC1-B301FAE9A83D}" dt="2020-04-08T12:33:53.787" v="5"/>
        <pc:sldMasterMkLst>
          <pc:docMk/>
          <pc:sldMasterMk cId="591949510" sldId="2147483726"/>
        </pc:sldMasterMkLst>
        <pc:sldLayoutChg chg="add del mod replId">
          <pc:chgData name="Matias Kuosa" userId="S::mapekuos@edu.turku.fi::f5d5a763-83e8-4698-bef7-2bd7801755ef" providerId="AD" clId="Web-{48D57FFA-F8A4-45C4-8DC1-B301FAE9A83D}" dt="2020-04-08T12:33:53.787" v="5"/>
          <pc:sldLayoutMkLst>
            <pc:docMk/>
            <pc:sldMasterMk cId="591949510" sldId="2147483726"/>
            <pc:sldLayoutMk cId="2255282437" sldId="2147483727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53.787" v="5"/>
          <pc:sldLayoutMkLst>
            <pc:docMk/>
            <pc:sldMasterMk cId="591949510" sldId="2147483726"/>
            <pc:sldLayoutMk cId="219808353" sldId="2147483728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53.787" v="5"/>
          <pc:sldLayoutMkLst>
            <pc:docMk/>
            <pc:sldMasterMk cId="591949510" sldId="2147483726"/>
            <pc:sldLayoutMk cId="3942494439" sldId="2147483729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53.787" v="5"/>
          <pc:sldLayoutMkLst>
            <pc:docMk/>
            <pc:sldMasterMk cId="591949510" sldId="2147483726"/>
            <pc:sldLayoutMk cId="133408059" sldId="2147483730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53.787" v="5"/>
          <pc:sldLayoutMkLst>
            <pc:docMk/>
            <pc:sldMasterMk cId="591949510" sldId="2147483726"/>
            <pc:sldLayoutMk cId="3254045641" sldId="2147483731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53.787" v="5"/>
          <pc:sldLayoutMkLst>
            <pc:docMk/>
            <pc:sldMasterMk cId="591949510" sldId="2147483726"/>
            <pc:sldLayoutMk cId="2293001127" sldId="2147483732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53.787" v="5"/>
          <pc:sldLayoutMkLst>
            <pc:docMk/>
            <pc:sldMasterMk cId="591949510" sldId="2147483726"/>
            <pc:sldLayoutMk cId="3240270737" sldId="2147483733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53.787" v="5"/>
          <pc:sldLayoutMkLst>
            <pc:docMk/>
            <pc:sldMasterMk cId="591949510" sldId="2147483726"/>
            <pc:sldLayoutMk cId="4272232664" sldId="2147483734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53.787" v="5"/>
          <pc:sldLayoutMkLst>
            <pc:docMk/>
            <pc:sldMasterMk cId="591949510" sldId="2147483726"/>
            <pc:sldLayoutMk cId="2075793857" sldId="2147483735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53.787" v="5"/>
          <pc:sldLayoutMkLst>
            <pc:docMk/>
            <pc:sldMasterMk cId="591949510" sldId="2147483726"/>
            <pc:sldLayoutMk cId="3515483399" sldId="2147483736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3:53.787" v="5"/>
          <pc:sldLayoutMkLst>
            <pc:docMk/>
            <pc:sldMasterMk cId="591949510" sldId="2147483726"/>
            <pc:sldLayoutMk cId="1486543702" sldId="2147483737"/>
          </pc:sldLayoutMkLst>
        </pc:sldLayoutChg>
      </pc:sldMasterChg>
      <pc:sldMasterChg chg="add del addSldLayout delSldLayout modSldLayout">
        <pc:chgData name="Matias Kuosa" userId="S::mapekuos@edu.turku.fi::f5d5a763-83e8-4698-bef7-2bd7801755ef" providerId="AD" clId="Web-{48D57FFA-F8A4-45C4-8DC1-B301FAE9A83D}" dt="2020-04-08T12:36:11.035" v="165"/>
        <pc:sldMasterMkLst>
          <pc:docMk/>
          <pc:sldMasterMk cId="2261156640" sldId="2147483738"/>
        </pc:sldMasterMkLst>
        <pc:sldLayoutChg chg="add del mod replId">
          <pc:chgData name="Matias Kuosa" userId="S::mapekuos@edu.turku.fi::f5d5a763-83e8-4698-bef7-2bd7801755ef" providerId="AD" clId="Web-{48D57FFA-F8A4-45C4-8DC1-B301FAE9A83D}" dt="2020-04-08T12:36:11.035" v="165"/>
          <pc:sldLayoutMkLst>
            <pc:docMk/>
            <pc:sldMasterMk cId="2261156640" sldId="2147483738"/>
            <pc:sldLayoutMk cId="3325506439" sldId="2147483739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11.035" v="165"/>
          <pc:sldLayoutMkLst>
            <pc:docMk/>
            <pc:sldMasterMk cId="2261156640" sldId="2147483738"/>
            <pc:sldLayoutMk cId="861457097" sldId="2147483740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11.035" v="165"/>
          <pc:sldLayoutMkLst>
            <pc:docMk/>
            <pc:sldMasterMk cId="2261156640" sldId="2147483738"/>
            <pc:sldLayoutMk cId="3805518381" sldId="2147483741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11.035" v="165"/>
          <pc:sldLayoutMkLst>
            <pc:docMk/>
            <pc:sldMasterMk cId="2261156640" sldId="2147483738"/>
            <pc:sldLayoutMk cId="224846763" sldId="2147483742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11.035" v="165"/>
          <pc:sldLayoutMkLst>
            <pc:docMk/>
            <pc:sldMasterMk cId="2261156640" sldId="2147483738"/>
            <pc:sldLayoutMk cId="1147454010" sldId="2147483743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11.035" v="165"/>
          <pc:sldLayoutMkLst>
            <pc:docMk/>
            <pc:sldMasterMk cId="2261156640" sldId="2147483738"/>
            <pc:sldLayoutMk cId="1784992502" sldId="2147483744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11.035" v="165"/>
          <pc:sldLayoutMkLst>
            <pc:docMk/>
            <pc:sldMasterMk cId="2261156640" sldId="2147483738"/>
            <pc:sldLayoutMk cId="2672133057" sldId="2147483745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11.035" v="165"/>
          <pc:sldLayoutMkLst>
            <pc:docMk/>
            <pc:sldMasterMk cId="2261156640" sldId="2147483738"/>
            <pc:sldLayoutMk cId="438689655" sldId="2147483746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11.035" v="165"/>
          <pc:sldLayoutMkLst>
            <pc:docMk/>
            <pc:sldMasterMk cId="2261156640" sldId="2147483738"/>
            <pc:sldLayoutMk cId="1095011201" sldId="2147483747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11.035" v="165"/>
          <pc:sldLayoutMkLst>
            <pc:docMk/>
            <pc:sldMasterMk cId="2261156640" sldId="2147483738"/>
            <pc:sldLayoutMk cId="2148978611" sldId="2147483748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11.035" v="165"/>
          <pc:sldLayoutMkLst>
            <pc:docMk/>
            <pc:sldMasterMk cId="2261156640" sldId="2147483738"/>
            <pc:sldLayoutMk cId="2718655600" sldId="2147483749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11.035" v="165"/>
          <pc:sldLayoutMkLst>
            <pc:docMk/>
            <pc:sldMasterMk cId="2261156640" sldId="2147483738"/>
            <pc:sldLayoutMk cId="1935282352" sldId="2147483750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11.035" v="165"/>
          <pc:sldLayoutMkLst>
            <pc:docMk/>
            <pc:sldMasterMk cId="2261156640" sldId="2147483738"/>
            <pc:sldLayoutMk cId="2606769960" sldId="2147483751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11.035" v="165"/>
          <pc:sldLayoutMkLst>
            <pc:docMk/>
            <pc:sldMasterMk cId="2261156640" sldId="2147483738"/>
            <pc:sldLayoutMk cId="4221348703" sldId="2147483752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11.035" v="165"/>
          <pc:sldLayoutMkLst>
            <pc:docMk/>
            <pc:sldMasterMk cId="2261156640" sldId="2147483738"/>
            <pc:sldLayoutMk cId="159252518" sldId="2147483753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11.035" v="165"/>
          <pc:sldLayoutMkLst>
            <pc:docMk/>
            <pc:sldMasterMk cId="2261156640" sldId="2147483738"/>
            <pc:sldLayoutMk cId="4191873843" sldId="2147483754"/>
          </pc:sldLayoutMkLst>
        </pc:sldLayoutChg>
      </pc:sldMasterChg>
      <pc:sldMasterChg chg="add del addSldLayout delSldLayout">
        <pc:chgData name="Matias Kuosa" userId="S::mapekuos@edu.turku.fi::f5d5a763-83e8-4698-bef7-2bd7801755ef" providerId="AD" clId="Web-{48D57FFA-F8A4-45C4-8DC1-B301FAE9A83D}" dt="2020-04-08T12:36:25.225" v="166"/>
        <pc:sldMasterMkLst>
          <pc:docMk/>
          <pc:sldMasterMk cId="2756873030" sldId="2147483795"/>
        </pc:sldMasterMkLst>
        <pc:sldLayoutChg chg="add del">
          <pc:chgData name="Matias Kuosa" userId="S::mapekuos@edu.turku.fi::f5d5a763-83e8-4698-bef7-2bd7801755ef" providerId="AD" clId="Web-{48D57FFA-F8A4-45C4-8DC1-B301FAE9A83D}" dt="2020-04-08T12:36:25.225" v="166"/>
          <pc:sldLayoutMkLst>
            <pc:docMk/>
            <pc:sldMasterMk cId="2756873030" sldId="2147483795"/>
            <pc:sldLayoutMk cId="1574755230" sldId="2147483778"/>
          </pc:sldLayoutMkLst>
        </pc:sldLayoutChg>
        <pc:sldLayoutChg chg="add del">
          <pc:chgData name="Matias Kuosa" userId="S::mapekuos@edu.turku.fi::f5d5a763-83e8-4698-bef7-2bd7801755ef" providerId="AD" clId="Web-{48D57FFA-F8A4-45C4-8DC1-B301FAE9A83D}" dt="2020-04-08T12:36:25.225" v="166"/>
          <pc:sldLayoutMkLst>
            <pc:docMk/>
            <pc:sldMasterMk cId="2756873030" sldId="2147483795"/>
            <pc:sldLayoutMk cId="406251887" sldId="2147483779"/>
          </pc:sldLayoutMkLst>
        </pc:sldLayoutChg>
        <pc:sldLayoutChg chg="add del">
          <pc:chgData name="Matias Kuosa" userId="S::mapekuos@edu.turku.fi::f5d5a763-83e8-4698-bef7-2bd7801755ef" providerId="AD" clId="Web-{48D57FFA-F8A4-45C4-8DC1-B301FAE9A83D}" dt="2020-04-08T12:36:25.225" v="166"/>
          <pc:sldLayoutMkLst>
            <pc:docMk/>
            <pc:sldMasterMk cId="2756873030" sldId="2147483795"/>
            <pc:sldLayoutMk cId="3959850280" sldId="2147483780"/>
          </pc:sldLayoutMkLst>
        </pc:sldLayoutChg>
        <pc:sldLayoutChg chg="add del">
          <pc:chgData name="Matias Kuosa" userId="S::mapekuos@edu.turku.fi::f5d5a763-83e8-4698-bef7-2bd7801755ef" providerId="AD" clId="Web-{48D57FFA-F8A4-45C4-8DC1-B301FAE9A83D}" dt="2020-04-08T12:36:25.225" v="166"/>
          <pc:sldLayoutMkLst>
            <pc:docMk/>
            <pc:sldMasterMk cId="2756873030" sldId="2147483795"/>
            <pc:sldLayoutMk cId="2810171827" sldId="2147483781"/>
          </pc:sldLayoutMkLst>
        </pc:sldLayoutChg>
        <pc:sldLayoutChg chg="add del">
          <pc:chgData name="Matias Kuosa" userId="S::mapekuos@edu.turku.fi::f5d5a763-83e8-4698-bef7-2bd7801755ef" providerId="AD" clId="Web-{48D57FFA-F8A4-45C4-8DC1-B301FAE9A83D}" dt="2020-04-08T12:36:25.225" v="166"/>
          <pc:sldLayoutMkLst>
            <pc:docMk/>
            <pc:sldMasterMk cId="2756873030" sldId="2147483795"/>
            <pc:sldLayoutMk cId="1011055442" sldId="2147483782"/>
          </pc:sldLayoutMkLst>
        </pc:sldLayoutChg>
        <pc:sldLayoutChg chg="add del">
          <pc:chgData name="Matias Kuosa" userId="S::mapekuos@edu.turku.fi::f5d5a763-83e8-4698-bef7-2bd7801755ef" providerId="AD" clId="Web-{48D57FFA-F8A4-45C4-8DC1-B301FAE9A83D}" dt="2020-04-08T12:36:25.225" v="166"/>
          <pc:sldLayoutMkLst>
            <pc:docMk/>
            <pc:sldMasterMk cId="2756873030" sldId="2147483795"/>
            <pc:sldLayoutMk cId="1025859187" sldId="2147483783"/>
          </pc:sldLayoutMkLst>
        </pc:sldLayoutChg>
        <pc:sldLayoutChg chg="add del">
          <pc:chgData name="Matias Kuosa" userId="S::mapekuos@edu.turku.fi::f5d5a763-83e8-4698-bef7-2bd7801755ef" providerId="AD" clId="Web-{48D57FFA-F8A4-45C4-8DC1-B301FAE9A83D}" dt="2020-04-08T12:36:25.225" v="166"/>
          <pc:sldLayoutMkLst>
            <pc:docMk/>
            <pc:sldMasterMk cId="2756873030" sldId="2147483795"/>
            <pc:sldLayoutMk cId="2845975468" sldId="2147483784"/>
          </pc:sldLayoutMkLst>
        </pc:sldLayoutChg>
        <pc:sldLayoutChg chg="add del">
          <pc:chgData name="Matias Kuosa" userId="S::mapekuos@edu.turku.fi::f5d5a763-83e8-4698-bef7-2bd7801755ef" providerId="AD" clId="Web-{48D57FFA-F8A4-45C4-8DC1-B301FAE9A83D}" dt="2020-04-08T12:36:25.225" v="166"/>
          <pc:sldLayoutMkLst>
            <pc:docMk/>
            <pc:sldMasterMk cId="2756873030" sldId="2147483795"/>
            <pc:sldLayoutMk cId="782747670" sldId="2147483785"/>
          </pc:sldLayoutMkLst>
        </pc:sldLayoutChg>
        <pc:sldLayoutChg chg="add del">
          <pc:chgData name="Matias Kuosa" userId="S::mapekuos@edu.turku.fi::f5d5a763-83e8-4698-bef7-2bd7801755ef" providerId="AD" clId="Web-{48D57FFA-F8A4-45C4-8DC1-B301FAE9A83D}" dt="2020-04-08T12:36:25.225" v="166"/>
          <pc:sldLayoutMkLst>
            <pc:docMk/>
            <pc:sldMasterMk cId="2756873030" sldId="2147483795"/>
            <pc:sldLayoutMk cId="2183558876" sldId="2147483786"/>
          </pc:sldLayoutMkLst>
        </pc:sldLayoutChg>
        <pc:sldLayoutChg chg="add del">
          <pc:chgData name="Matias Kuosa" userId="S::mapekuos@edu.turku.fi::f5d5a763-83e8-4698-bef7-2bd7801755ef" providerId="AD" clId="Web-{48D57FFA-F8A4-45C4-8DC1-B301FAE9A83D}" dt="2020-04-08T12:36:25.225" v="166"/>
          <pc:sldLayoutMkLst>
            <pc:docMk/>
            <pc:sldMasterMk cId="2756873030" sldId="2147483795"/>
            <pc:sldLayoutMk cId="988296539" sldId="2147483787"/>
          </pc:sldLayoutMkLst>
        </pc:sldLayoutChg>
        <pc:sldLayoutChg chg="add del">
          <pc:chgData name="Matias Kuosa" userId="S::mapekuos@edu.turku.fi::f5d5a763-83e8-4698-bef7-2bd7801755ef" providerId="AD" clId="Web-{48D57FFA-F8A4-45C4-8DC1-B301FAE9A83D}" dt="2020-04-08T12:36:25.225" v="166"/>
          <pc:sldLayoutMkLst>
            <pc:docMk/>
            <pc:sldMasterMk cId="2756873030" sldId="2147483795"/>
            <pc:sldLayoutMk cId="2549472149" sldId="2147483788"/>
          </pc:sldLayoutMkLst>
        </pc:sldLayoutChg>
        <pc:sldLayoutChg chg="add del">
          <pc:chgData name="Matias Kuosa" userId="S::mapekuos@edu.turku.fi::f5d5a763-83e8-4698-bef7-2bd7801755ef" providerId="AD" clId="Web-{48D57FFA-F8A4-45C4-8DC1-B301FAE9A83D}" dt="2020-04-08T12:36:25.225" v="166"/>
          <pc:sldLayoutMkLst>
            <pc:docMk/>
            <pc:sldMasterMk cId="2756873030" sldId="2147483795"/>
            <pc:sldLayoutMk cId="1498380692" sldId="2147483789"/>
          </pc:sldLayoutMkLst>
        </pc:sldLayoutChg>
        <pc:sldLayoutChg chg="add del">
          <pc:chgData name="Matias Kuosa" userId="S::mapekuos@edu.turku.fi::f5d5a763-83e8-4698-bef7-2bd7801755ef" providerId="AD" clId="Web-{48D57FFA-F8A4-45C4-8DC1-B301FAE9A83D}" dt="2020-04-08T12:36:25.225" v="166"/>
          <pc:sldLayoutMkLst>
            <pc:docMk/>
            <pc:sldMasterMk cId="2756873030" sldId="2147483795"/>
            <pc:sldLayoutMk cId="3622868907" sldId="2147483790"/>
          </pc:sldLayoutMkLst>
        </pc:sldLayoutChg>
        <pc:sldLayoutChg chg="add del">
          <pc:chgData name="Matias Kuosa" userId="S::mapekuos@edu.turku.fi::f5d5a763-83e8-4698-bef7-2bd7801755ef" providerId="AD" clId="Web-{48D57FFA-F8A4-45C4-8DC1-B301FAE9A83D}" dt="2020-04-08T12:36:25.225" v="166"/>
          <pc:sldLayoutMkLst>
            <pc:docMk/>
            <pc:sldMasterMk cId="2756873030" sldId="2147483795"/>
            <pc:sldLayoutMk cId="1479179946" sldId="2147483791"/>
          </pc:sldLayoutMkLst>
        </pc:sldLayoutChg>
        <pc:sldLayoutChg chg="add del">
          <pc:chgData name="Matias Kuosa" userId="S::mapekuos@edu.turku.fi::f5d5a763-83e8-4698-bef7-2bd7801755ef" providerId="AD" clId="Web-{48D57FFA-F8A4-45C4-8DC1-B301FAE9A83D}" dt="2020-04-08T12:36:25.225" v="166"/>
          <pc:sldLayoutMkLst>
            <pc:docMk/>
            <pc:sldMasterMk cId="2756873030" sldId="2147483795"/>
            <pc:sldLayoutMk cId="3045126470" sldId="2147483792"/>
          </pc:sldLayoutMkLst>
        </pc:sldLayoutChg>
        <pc:sldLayoutChg chg="add del">
          <pc:chgData name="Matias Kuosa" userId="S::mapekuos@edu.turku.fi::f5d5a763-83e8-4698-bef7-2bd7801755ef" providerId="AD" clId="Web-{48D57FFA-F8A4-45C4-8DC1-B301FAE9A83D}" dt="2020-04-08T12:36:25.225" v="166"/>
          <pc:sldLayoutMkLst>
            <pc:docMk/>
            <pc:sldMasterMk cId="2756873030" sldId="2147483795"/>
            <pc:sldLayoutMk cId="45043738" sldId="2147483793"/>
          </pc:sldLayoutMkLst>
        </pc:sldLayoutChg>
        <pc:sldLayoutChg chg="add del">
          <pc:chgData name="Matias Kuosa" userId="S::mapekuos@edu.turku.fi::f5d5a763-83e8-4698-bef7-2bd7801755ef" providerId="AD" clId="Web-{48D57FFA-F8A4-45C4-8DC1-B301FAE9A83D}" dt="2020-04-08T12:36:25.225" v="166"/>
          <pc:sldLayoutMkLst>
            <pc:docMk/>
            <pc:sldMasterMk cId="2756873030" sldId="2147483795"/>
            <pc:sldLayoutMk cId="1936151231" sldId="2147483794"/>
          </pc:sldLayoutMkLst>
        </pc:sldLayoutChg>
      </pc:sldMasterChg>
      <pc:sldMasterChg chg="add del addSldLayout delSldLayout modSldLayout">
        <pc:chgData name="Matias Kuosa" userId="S::mapekuos@edu.turku.fi::f5d5a763-83e8-4698-bef7-2bd7801755ef" providerId="AD" clId="Web-{48D57FFA-F8A4-45C4-8DC1-B301FAE9A83D}" dt="2020-04-08T12:36:32.613" v="167"/>
        <pc:sldMasterMkLst>
          <pc:docMk/>
          <pc:sldMasterMk cId="3618047067" sldId="2147483796"/>
        </pc:sldMasterMkLst>
        <pc:sldLayoutChg chg="add del mod replId">
          <pc:chgData name="Matias Kuosa" userId="S::mapekuos@edu.turku.fi::f5d5a763-83e8-4698-bef7-2bd7801755ef" providerId="AD" clId="Web-{48D57FFA-F8A4-45C4-8DC1-B301FAE9A83D}" dt="2020-04-08T12:36:32.613" v="167"/>
          <pc:sldLayoutMkLst>
            <pc:docMk/>
            <pc:sldMasterMk cId="3618047067" sldId="2147483796"/>
            <pc:sldLayoutMk cId="2221959370" sldId="2147483797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32.613" v="167"/>
          <pc:sldLayoutMkLst>
            <pc:docMk/>
            <pc:sldMasterMk cId="3618047067" sldId="2147483796"/>
            <pc:sldLayoutMk cId="1071187382" sldId="2147483798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32.613" v="167"/>
          <pc:sldLayoutMkLst>
            <pc:docMk/>
            <pc:sldMasterMk cId="3618047067" sldId="2147483796"/>
            <pc:sldLayoutMk cId="2064586150" sldId="2147483799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32.613" v="167"/>
          <pc:sldLayoutMkLst>
            <pc:docMk/>
            <pc:sldMasterMk cId="3618047067" sldId="2147483796"/>
            <pc:sldLayoutMk cId="3661395539" sldId="2147483800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32.613" v="167"/>
          <pc:sldLayoutMkLst>
            <pc:docMk/>
            <pc:sldMasterMk cId="3618047067" sldId="2147483796"/>
            <pc:sldLayoutMk cId="1260328109" sldId="2147483801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32.613" v="167"/>
          <pc:sldLayoutMkLst>
            <pc:docMk/>
            <pc:sldMasterMk cId="3618047067" sldId="2147483796"/>
            <pc:sldLayoutMk cId="426561541" sldId="2147483802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32.613" v="167"/>
          <pc:sldLayoutMkLst>
            <pc:docMk/>
            <pc:sldMasterMk cId="3618047067" sldId="2147483796"/>
            <pc:sldLayoutMk cId="2480302354" sldId="2147483803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32.613" v="167"/>
          <pc:sldLayoutMkLst>
            <pc:docMk/>
            <pc:sldMasterMk cId="3618047067" sldId="2147483796"/>
            <pc:sldLayoutMk cId="3041488623" sldId="2147483804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32.613" v="167"/>
          <pc:sldLayoutMkLst>
            <pc:docMk/>
            <pc:sldMasterMk cId="3618047067" sldId="2147483796"/>
            <pc:sldLayoutMk cId="1919693736" sldId="2147483805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32.613" v="167"/>
          <pc:sldLayoutMkLst>
            <pc:docMk/>
            <pc:sldMasterMk cId="3618047067" sldId="2147483796"/>
            <pc:sldLayoutMk cId="798360773" sldId="2147483806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32.613" v="167"/>
          <pc:sldLayoutMkLst>
            <pc:docMk/>
            <pc:sldMasterMk cId="3618047067" sldId="2147483796"/>
            <pc:sldLayoutMk cId="1799351605" sldId="2147483807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32.613" v="167"/>
          <pc:sldLayoutMkLst>
            <pc:docMk/>
            <pc:sldMasterMk cId="3618047067" sldId="2147483796"/>
            <pc:sldLayoutMk cId="414985190" sldId="2147483808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32.613" v="167"/>
          <pc:sldLayoutMkLst>
            <pc:docMk/>
            <pc:sldMasterMk cId="3618047067" sldId="2147483796"/>
            <pc:sldLayoutMk cId="4272551908" sldId="2147483809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32.613" v="167"/>
          <pc:sldLayoutMkLst>
            <pc:docMk/>
            <pc:sldMasterMk cId="3618047067" sldId="2147483796"/>
            <pc:sldLayoutMk cId="1864454101" sldId="2147483810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32.613" v="167"/>
          <pc:sldLayoutMkLst>
            <pc:docMk/>
            <pc:sldMasterMk cId="3618047067" sldId="2147483796"/>
            <pc:sldLayoutMk cId="987075142" sldId="2147483811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32.613" v="167"/>
          <pc:sldLayoutMkLst>
            <pc:docMk/>
            <pc:sldMasterMk cId="3618047067" sldId="2147483796"/>
            <pc:sldLayoutMk cId="3738484698" sldId="2147483812"/>
          </pc:sldLayoutMkLst>
        </pc:sldLayoutChg>
      </pc:sldMasterChg>
      <pc:sldMasterChg chg="add del addSldLayout delSldLayout modSldLayout">
        <pc:chgData name="Matias Kuosa" userId="S::mapekuos@edu.turku.fi::f5d5a763-83e8-4698-bef7-2bd7801755ef" providerId="AD" clId="Web-{48D57FFA-F8A4-45C4-8DC1-B301FAE9A83D}" dt="2020-04-08T12:36:43.597" v="168"/>
        <pc:sldMasterMkLst>
          <pc:docMk/>
          <pc:sldMasterMk cId="4068021193" sldId="2147483813"/>
        </pc:sldMasterMkLst>
        <pc:sldLayoutChg chg="add del mod replId">
          <pc:chgData name="Matias Kuosa" userId="S::mapekuos@edu.turku.fi::f5d5a763-83e8-4698-bef7-2bd7801755ef" providerId="AD" clId="Web-{48D57FFA-F8A4-45C4-8DC1-B301FAE9A83D}" dt="2020-04-08T12:36:43.597" v="168"/>
          <pc:sldLayoutMkLst>
            <pc:docMk/>
            <pc:sldMasterMk cId="4068021193" sldId="2147483813"/>
            <pc:sldLayoutMk cId="3745741480" sldId="2147483814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43.597" v="168"/>
          <pc:sldLayoutMkLst>
            <pc:docMk/>
            <pc:sldMasterMk cId="4068021193" sldId="2147483813"/>
            <pc:sldLayoutMk cId="3429815525" sldId="2147483815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43.597" v="168"/>
          <pc:sldLayoutMkLst>
            <pc:docMk/>
            <pc:sldMasterMk cId="4068021193" sldId="2147483813"/>
            <pc:sldLayoutMk cId="2111118017" sldId="2147483816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43.597" v="168"/>
          <pc:sldLayoutMkLst>
            <pc:docMk/>
            <pc:sldMasterMk cId="4068021193" sldId="2147483813"/>
            <pc:sldLayoutMk cId="1564190814" sldId="2147483817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43.597" v="168"/>
          <pc:sldLayoutMkLst>
            <pc:docMk/>
            <pc:sldMasterMk cId="4068021193" sldId="2147483813"/>
            <pc:sldLayoutMk cId="2887694886" sldId="2147483818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43.597" v="168"/>
          <pc:sldLayoutMkLst>
            <pc:docMk/>
            <pc:sldMasterMk cId="4068021193" sldId="2147483813"/>
            <pc:sldLayoutMk cId="2608562591" sldId="2147483819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43.597" v="168"/>
          <pc:sldLayoutMkLst>
            <pc:docMk/>
            <pc:sldMasterMk cId="4068021193" sldId="2147483813"/>
            <pc:sldLayoutMk cId="3782621327" sldId="2147483820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43.597" v="168"/>
          <pc:sldLayoutMkLst>
            <pc:docMk/>
            <pc:sldMasterMk cId="4068021193" sldId="2147483813"/>
            <pc:sldLayoutMk cId="3166770037" sldId="2147483821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43.597" v="168"/>
          <pc:sldLayoutMkLst>
            <pc:docMk/>
            <pc:sldMasterMk cId="4068021193" sldId="2147483813"/>
            <pc:sldLayoutMk cId="293766117" sldId="2147483822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43.597" v="168"/>
          <pc:sldLayoutMkLst>
            <pc:docMk/>
            <pc:sldMasterMk cId="4068021193" sldId="2147483813"/>
            <pc:sldLayoutMk cId="3830336692" sldId="2147483823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43.597" v="168"/>
          <pc:sldLayoutMkLst>
            <pc:docMk/>
            <pc:sldMasterMk cId="4068021193" sldId="2147483813"/>
            <pc:sldLayoutMk cId="3029394353" sldId="2147483824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43.597" v="168"/>
          <pc:sldLayoutMkLst>
            <pc:docMk/>
            <pc:sldMasterMk cId="4068021193" sldId="2147483813"/>
            <pc:sldLayoutMk cId="621723937" sldId="2147483825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43.597" v="168"/>
          <pc:sldLayoutMkLst>
            <pc:docMk/>
            <pc:sldMasterMk cId="4068021193" sldId="2147483813"/>
            <pc:sldLayoutMk cId="3888261670" sldId="2147483826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43.597" v="168"/>
          <pc:sldLayoutMkLst>
            <pc:docMk/>
            <pc:sldMasterMk cId="4068021193" sldId="2147483813"/>
            <pc:sldLayoutMk cId="2467519796" sldId="2147483827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43.597" v="168"/>
          <pc:sldLayoutMkLst>
            <pc:docMk/>
            <pc:sldMasterMk cId="4068021193" sldId="2147483813"/>
            <pc:sldLayoutMk cId="4063453526" sldId="2147483828"/>
          </pc:sldLayoutMkLst>
        </pc:sldLayoutChg>
        <pc:sldLayoutChg chg="add del mod replId">
          <pc:chgData name="Matias Kuosa" userId="S::mapekuos@edu.turku.fi::f5d5a763-83e8-4698-bef7-2bd7801755ef" providerId="AD" clId="Web-{48D57FFA-F8A4-45C4-8DC1-B301FAE9A83D}" dt="2020-04-08T12:36:43.597" v="168"/>
          <pc:sldLayoutMkLst>
            <pc:docMk/>
            <pc:sldMasterMk cId="4068021193" sldId="2147483813"/>
            <pc:sldLayoutMk cId="2456329756" sldId="2147483829"/>
          </pc:sldLayoutMkLst>
        </pc:sldLayoutChg>
      </pc:sldMasterChg>
      <pc:sldMasterChg chg="add addSldLayout">
        <pc:chgData name="Matias Kuosa" userId="S::mapekuos@edu.turku.fi::f5d5a763-83e8-4698-bef7-2bd7801755ef" providerId="AD" clId="Web-{48D57FFA-F8A4-45C4-8DC1-B301FAE9A83D}" dt="2020-04-08T12:36:43.597" v="168"/>
        <pc:sldMasterMkLst>
          <pc:docMk/>
          <pc:sldMasterMk cId="1428329285" sldId="2147483924"/>
        </pc:sldMasterMkLst>
        <pc:sldLayoutChg chg="add">
          <pc:chgData name="Matias Kuosa" userId="S::mapekuos@edu.turku.fi::f5d5a763-83e8-4698-bef7-2bd7801755ef" providerId="AD" clId="Web-{48D57FFA-F8A4-45C4-8DC1-B301FAE9A83D}" dt="2020-04-08T12:36:43.597" v="168"/>
          <pc:sldLayoutMkLst>
            <pc:docMk/>
            <pc:sldMasterMk cId="1428329285" sldId="2147483924"/>
            <pc:sldLayoutMk cId="1516156923" sldId="2147483912"/>
          </pc:sldLayoutMkLst>
        </pc:sldLayoutChg>
        <pc:sldLayoutChg chg="add">
          <pc:chgData name="Matias Kuosa" userId="S::mapekuos@edu.turku.fi::f5d5a763-83e8-4698-bef7-2bd7801755ef" providerId="AD" clId="Web-{48D57FFA-F8A4-45C4-8DC1-B301FAE9A83D}" dt="2020-04-08T12:36:43.597" v="168"/>
          <pc:sldLayoutMkLst>
            <pc:docMk/>
            <pc:sldMasterMk cId="1428329285" sldId="2147483924"/>
            <pc:sldLayoutMk cId="3890069511" sldId="2147483913"/>
          </pc:sldLayoutMkLst>
        </pc:sldLayoutChg>
        <pc:sldLayoutChg chg="add">
          <pc:chgData name="Matias Kuosa" userId="S::mapekuos@edu.turku.fi::f5d5a763-83e8-4698-bef7-2bd7801755ef" providerId="AD" clId="Web-{48D57FFA-F8A4-45C4-8DC1-B301FAE9A83D}" dt="2020-04-08T12:36:43.597" v="168"/>
          <pc:sldLayoutMkLst>
            <pc:docMk/>
            <pc:sldMasterMk cId="1428329285" sldId="2147483924"/>
            <pc:sldLayoutMk cId="182055392" sldId="2147483914"/>
          </pc:sldLayoutMkLst>
        </pc:sldLayoutChg>
        <pc:sldLayoutChg chg="add">
          <pc:chgData name="Matias Kuosa" userId="S::mapekuos@edu.turku.fi::f5d5a763-83e8-4698-bef7-2bd7801755ef" providerId="AD" clId="Web-{48D57FFA-F8A4-45C4-8DC1-B301FAE9A83D}" dt="2020-04-08T12:36:43.597" v="168"/>
          <pc:sldLayoutMkLst>
            <pc:docMk/>
            <pc:sldMasterMk cId="1428329285" sldId="2147483924"/>
            <pc:sldLayoutMk cId="2421134220" sldId="2147483915"/>
          </pc:sldLayoutMkLst>
        </pc:sldLayoutChg>
        <pc:sldLayoutChg chg="add">
          <pc:chgData name="Matias Kuosa" userId="S::mapekuos@edu.turku.fi::f5d5a763-83e8-4698-bef7-2bd7801755ef" providerId="AD" clId="Web-{48D57FFA-F8A4-45C4-8DC1-B301FAE9A83D}" dt="2020-04-08T12:36:43.597" v="168"/>
          <pc:sldLayoutMkLst>
            <pc:docMk/>
            <pc:sldMasterMk cId="1428329285" sldId="2147483924"/>
            <pc:sldLayoutMk cId="628501518" sldId="2147483916"/>
          </pc:sldLayoutMkLst>
        </pc:sldLayoutChg>
        <pc:sldLayoutChg chg="add">
          <pc:chgData name="Matias Kuosa" userId="S::mapekuos@edu.turku.fi::f5d5a763-83e8-4698-bef7-2bd7801755ef" providerId="AD" clId="Web-{48D57FFA-F8A4-45C4-8DC1-B301FAE9A83D}" dt="2020-04-08T12:36:43.597" v="168"/>
          <pc:sldLayoutMkLst>
            <pc:docMk/>
            <pc:sldMasterMk cId="1428329285" sldId="2147483924"/>
            <pc:sldLayoutMk cId="2502102083" sldId="2147483917"/>
          </pc:sldLayoutMkLst>
        </pc:sldLayoutChg>
        <pc:sldLayoutChg chg="add">
          <pc:chgData name="Matias Kuosa" userId="S::mapekuos@edu.turku.fi::f5d5a763-83e8-4698-bef7-2bd7801755ef" providerId="AD" clId="Web-{48D57FFA-F8A4-45C4-8DC1-B301FAE9A83D}" dt="2020-04-08T12:36:43.597" v="168"/>
          <pc:sldLayoutMkLst>
            <pc:docMk/>
            <pc:sldMasterMk cId="1428329285" sldId="2147483924"/>
            <pc:sldLayoutMk cId="2703270701" sldId="2147483918"/>
          </pc:sldLayoutMkLst>
        </pc:sldLayoutChg>
        <pc:sldLayoutChg chg="add">
          <pc:chgData name="Matias Kuosa" userId="S::mapekuos@edu.turku.fi::f5d5a763-83e8-4698-bef7-2bd7801755ef" providerId="AD" clId="Web-{48D57FFA-F8A4-45C4-8DC1-B301FAE9A83D}" dt="2020-04-08T12:36:43.597" v="168"/>
          <pc:sldLayoutMkLst>
            <pc:docMk/>
            <pc:sldMasterMk cId="1428329285" sldId="2147483924"/>
            <pc:sldLayoutMk cId="387739819" sldId="2147483919"/>
          </pc:sldLayoutMkLst>
        </pc:sldLayoutChg>
        <pc:sldLayoutChg chg="add">
          <pc:chgData name="Matias Kuosa" userId="S::mapekuos@edu.turku.fi::f5d5a763-83e8-4698-bef7-2bd7801755ef" providerId="AD" clId="Web-{48D57FFA-F8A4-45C4-8DC1-B301FAE9A83D}" dt="2020-04-08T12:36:43.597" v="168"/>
          <pc:sldLayoutMkLst>
            <pc:docMk/>
            <pc:sldMasterMk cId="1428329285" sldId="2147483924"/>
            <pc:sldLayoutMk cId="3484126138" sldId="2147483920"/>
          </pc:sldLayoutMkLst>
        </pc:sldLayoutChg>
        <pc:sldLayoutChg chg="add">
          <pc:chgData name="Matias Kuosa" userId="S::mapekuos@edu.turku.fi::f5d5a763-83e8-4698-bef7-2bd7801755ef" providerId="AD" clId="Web-{48D57FFA-F8A4-45C4-8DC1-B301FAE9A83D}" dt="2020-04-08T12:36:43.597" v="168"/>
          <pc:sldLayoutMkLst>
            <pc:docMk/>
            <pc:sldMasterMk cId="1428329285" sldId="2147483924"/>
            <pc:sldLayoutMk cId="633756156" sldId="2147483921"/>
          </pc:sldLayoutMkLst>
        </pc:sldLayoutChg>
        <pc:sldLayoutChg chg="add">
          <pc:chgData name="Matias Kuosa" userId="S::mapekuos@edu.turku.fi::f5d5a763-83e8-4698-bef7-2bd7801755ef" providerId="AD" clId="Web-{48D57FFA-F8A4-45C4-8DC1-B301FAE9A83D}" dt="2020-04-08T12:36:43.597" v="168"/>
          <pc:sldLayoutMkLst>
            <pc:docMk/>
            <pc:sldMasterMk cId="1428329285" sldId="2147483924"/>
            <pc:sldLayoutMk cId="246505114" sldId="2147483922"/>
          </pc:sldLayoutMkLst>
        </pc:sldLayoutChg>
        <pc:sldLayoutChg chg="add">
          <pc:chgData name="Matias Kuosa" userId="S::mapekuos@edu.turku.fi::f5d5a763-83e8-4698-bef7-2bd7801755ef" providerId="AD" clId="Web-{48D57FFA-F8A4-45C4-8DC1-B301FAE9A83D}" dt="2020-04-08T12:36:43.597" v="168"/>
          <pc:sldLayoutMkLst>
            <pc:docMk/>
            <pc:sldMasterMk cId="1428329285" sldId="2147483924"/>
            <pc:sldLayoutMk cId="399175135" sldId="2147483923"/>
          </pc:sldLayoutMkLst>
        </pc:sldLayoutChg>
      </pc:sldMasterChg>
    </pc:docChg>
  </pc:docChgLst>
  <pc:docChgLst>
    <pc:chgData name="Matias Kuosa" userId="S::mapekuos@edu.turku.fi::f5d5a763-83e8-4698-bef7-2bd7801755ef" providerId="AD" clId="Web-{AB78193B-04A4-C19B-2B52-42772823AAC4}"/>
    <pc:docChg chg="addSld delSld modSld">
      <pc:chgData name="Matias Kuosa" userId="S::mapekuos@edu.turku.fi::f5d5a763-83e8-4698-bef7-2bd7801755ef" providerId="AD" clId="Web-{AB78193B-04A4-C19B-2B52-42772823AAC4}" dt="2020-04-14T12:06:04.896" v="954" actId="20577"/>
      <pc:docMkLst>
        <pc:docMk/>
      </pc:docMkLst>
      <pc:sldChg chg="modSp">
        <pc:chgData name="Matias Kuosa" userId="S::mapekuos@edu.turku.fi::f5d5a763-83e8-4698-bef7-2bd7801755ef" providerId="AD" clId="Web-{AB78193B-04A4-C19B-2B52-42772823AAC4}" dt="2020-04-14T11:54:02.690" v="465" actId="20577"/>
        <pc:sldMkLst>
          <pc:docMk/>
          <pc:sldMk cId="2349889674" sldId="258"/>
        </pc:sldMkLst>
        <pc:spChg chg="mod">
          <ac:chgData name="Matias Kuosa" userId="S::mapekuos@edu.turku.fi::f5d5a763-83e8-4698-bef7-2bd7801755ef" providerId="AD" clId="Web-{AB78193B-04A4-C19B-2B52-42772823AAC4}" dt="2020-04-14T11:54:02.690" v="465" actId="20577"/>
          <ac:spMkLst>
            <pc:docMk/>
            <pc:sldMk cId="2349889674" sldId="258"/>
            <ac:spMk id="3" creationId="{D2322A0C-A876-40B8-801D-EA97F25071F2}"/>
          </ac:spMkLst>
        </pc:spChg>
        <pc:spChg chg="mod">
          <ac:chgData name="Matias Kuosa" userId="S::mapekuos@edu.turku.fi::f5d5a763-83e8-4698-bef7-2bd7801755ef" providerId="AD" clId="Web-{AB78193B-04A4-C19B-2B52-42772823AAC4}" dt="2020-04-14T11:53:45.643" v="462" actId="20577"/>
          <ac:spMkLst>
            <pc:docMk/>
            <pc:sldMk cId="2349889674" sldId="258"/>
            <ac:spMk id="4" creationId="{0C2F48CB-5EDD-4AA8-895B-191B37B43C7A}"/>
          </ac:spMkLst>
        </pc:spChg>
      </pc:sldChg>
      <pc:sldChg chg="modSp">
        <pc:chgData name="Matias Kuosa" userId="S::mapekuos@edu.turku.fi::f5d5a763-83e8-4698-bef7-2bd7801755ef" providerId="AD" clId="Web-{AB78193B-04A4-C19B-2B52-42772823AAC4}" dt="2020-04-14T11:56:51.284" v="660" actId="20577"/>
        <pc:sldMkLst>
          <pc:docMk/>
          <pc:sldMk cId="3769570227" sldId="259"/>
        </pc:sldMkLst>
        <pc:spChg chg="mod">
          <ac:chgData name="Matias Kuosa" userId="S::mapekuos@edu.turku.fi::f5d5a763-83e8-4698-bef7-2bd7801755ef" providerId="AD" clId="Web-{AB78193B-04A4-C19B-2B52-42772823AAC4}" dt="2020-04-14T11:56:51.284" v="660" actId="20577"/>
          <ac:spMkLst>
            <pc:docMk/>
            <pc:sldMk cId="3769570227" sldId="259"/>
            <ac:spMk id="3" creationId="{D2322A0C-A876-40B8-801D-EA97F25071F2}"/>
          </ac:spMkLst>
        </pc:spChg>
        <pc:spChg chg="mod">
          <ac:chgData name="Matias Kuosa" userId="S::mapekuos@edu.turku.fi::f5d5a763-83e8-4698-bef7-2bd7801755ef" providerId="AD" clId="Web-{AB78193B-04A4-C19B-2B52-42772823AAC4}" dt="2020-04-14T11:56:38.534" v="659" actId="20577"/>
          <ac:spMkLst>
            <pc:docMk/>
            <pc:sldMk cId="3769570227" sldId="259"/>
            <ac:spMk id="4" creationId="{0C2F48CB-5EDD-4AA8-895B-191B37B43C7A}"/>
          </ac:spMkLst>
        </pc:spChg>
      </pc:sldChg>
      <pc:sldChg chg="modSp">
        <pc:chgData name="Matias Kuosa" userId="S::mapekuos@edu.turku.fi::f5d5a763-83e8-4698-bef7-2bd7801755ef" providerId="AD" clId="Web-{AB78193B-04A4-C19B-2B52-42772823AAC4}" dt="2020-04-14T11:58:21.378" v="721" actId="20577"/>
        <pc:sldMkLst>
          <pc:docMk/>
          <pc:sldMk cId="1247228767" sldId="261"/>
        </pc:sldMkLst>
        <pc:spChg chg="mod">
          <ac:chgData name="Matias Kuosa" userId="S::mapekuos@edu.turku.fi::f5d5a763-83e8-4698-bef7-2bd7801755ef" providerId="AD" clId="Web-{AB78193B-04A4-C19B-2B52-42772823AAC4}" dt="2020-04-14T11:58:04.175" v="698" actId="20577"/>
          <ac:spMkLst>
            <pc:docMk/>
            <pc:sldMk cId="1247228767" sldId="261"/>
            <ac:spMk id="3" creationId="{0A14F63E-1B41-423B-AA93-EB5EADD22C1B}"/>
          </ac:spMkLst>
        </pc:spChg>
        <pc:spChg chg="mod">
          <ac:chgData name="Matias Kuosa" userId="S::mapekuos@edu.turku.fi::f5d5a763-83e8-4698-bef7-2bd7801755ef" providerId="AD" clId="Web-{AB78193B-04A4-C19B-2B52-42772823AAC4}" dt="2020-04-14T11:58:21.378" v="721" actId="20577"/>
          <ac:spMkLst>
            <pc:docMk/>
            <pc:sldMk cId="1247228767" sldId="261"/>
            <ac:spMk id="4" creationId="{AF276599-CD3E-4920-A60B-E5E42C275035}"/>
          </ac:spMkLst>
        </pc:spChg>
      </pc:sldChg>
      <pc:sldChg chg="new del">
        <pc:chgData name="Matias Kuosa" userId="S::mapekuos@edu.turku.fi::f5d5a763-83e8-4698-bef7-2bd7801755ef" providerId="AD" clId="Web-{AB78193B-04A4-C19B-2B52-42772823AAC4}" dt="2020-04-14T12:00:07.066" v="724"/>
        <pc:sldMkLst>
          <pc:docMk/>
          <pc:sldMk cId="202415959" sldId="263"/>
        </pc:sldMkLst>
      </pc:sldChg>
      <pc:sldChg chg="modSp new">
        <pc:chgData name="Matias Kuosa" userId="S::mapekuos@edu.turku.fi::f5d5a763-83e8-4698-bef7-2bd7801755ef" providerId="AD" clId="Web-{AB78193B-04A4-C19B-2B52-42772823AAC4}" dt="2020-04-14T12:06:04.896" v="953" actId="20577"/>
        <pc:sldMkLst>
          <pc:docMk/>
          <pc:sldMk cId="1226319683" sldId="263"/>
        </pc:sldMkLst>
        <pc:spChg chg="mod">
          <ac:chgData name="Matias Kuosa" userId="S::mapekuos@edu.turku.fi::f5d5a763-83e8-4698-bef7-2bd7801755ef" providerId="AD" clId="Web-{AB78193B-04A4-C19B-2B52-42772823AAC4}" dt="2020-04-14T12:03:52.771" v="766" actId="20577"/>
          <ac:spMkLst>
            <pc:docMk/>
            <pc:sldMk cId="1226319683" sldId="263"/>
            <ac:spMk id="2" creationId="{75E3C484-7128-4932-BBD0-2E82CD3A74C9}"/>
          </ac:spMkLst>
        </pc:spChg>
        <pc:spChg chg="mod">
          <ac:chgData name="Matias Kuosa" userId="S::mapekuos@edu.turku.fi::f5d5a763-83e8-4698-bef7-2bd7801755ef" providerId="AD" clId="Web-{AB78193B-04A4-C19B-2B52-42772823AAC4}" dt="2020-04-14T12:06:04.896" v="953" actId="20577"/>
          <ac:spMkLst>
            <pc:docMk/>
            <pc:sldMk cId="1226319683" sldId="263"/>
            <ac:spMk id="3" creationId="{98A5CA5B-D8AB-4769-B590-4FDE08B8869B}"/>
          </ac:spMkLst>
        </pc:spChg>
        <pc:spChg chg="mod">
          <ac:chgData name="Matias Kuosa" userId="S::mapekuos@edu.turku.fi::f5d5a763-83e8-4698-bef7-2bd7801755ef" providerId="AD" clId="Web-{AB78193B-04A4-C19B-2B52-42772823AAC4}" dt="2020-04-14T12:04:50.411" v="827" actId="20577"/>
          <ac:spMkLst>
            <pc:docMk/>
            <pc:sldMk cId="1226319683" sldId="263"/>
            <ac:spMk id="4" creationId="{6DFEE829-C20E-4B13-A63D-F2E930EF408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3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501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02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2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56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5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75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156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70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69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5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29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12" r:id="rId6"/>
    <p:sldLayoutId id="2147483918" r:id="rId7"/>
    <p:sldLayoutId id="2147483913" r:id="rId8"/>
    <p:sldLayoutId id="2147483914" r:id="rId9"/>
    <p:sldLayoutId id="2147483915" r:id="rId10"/>
    <p:sldLayoutId id="2147483916" r:id="rId11"/>
    <p:sldLayoutId id="214748391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rh8gMvzPw0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__Dk4oWGJQ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620584" cy="4567137"/>
          </a:xfrm>
        </p:spPr>
        <p:txBody>
          <a:bodyPr>
            <a:normAutofit/>
          </a:bodyPr>
          <a:lstStyle/>
          <a:p>
            <a:r>
              <a:rPr lang="en-US" sz="4400"/>
              <a:t>Taidemusiikin jakso 4.lk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467" y="5277684"/>
            <a:ext cx="4620584" cy="7754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err="1"/>
              <a:t>Romantiikka</a:t>
            </a:r>
            <a:r>
              <a:rPr lang="en-US"/>
              <a:t>, Peer Gynt (Edward Grieg)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B53290-602E-4B0E-8BE3-0943FE11CE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728" r="40104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13C0F-922D-4A07-BCCD-450F0BDD0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1. </a:t>
            </a:r>
            <a:r>
              <a:rPr lang="en-US" dirty="0" err="1">
                <a:ea typeface="+mj-lt"/>
                <a:cs typeface="+mj-lt"/>
              </a:rPr>
              <a:t>oppitunti</a:t>
            </a:r>
            <a:r>
              <a:rPr lang="en-US" dirty="0">
                <a:ea typeface="+mj-lt"/>
                <a:cs typeface="+mj-lt"/>
              </a:rPr>
              <a:t> (</a:t>
            </a:r>
            <a:r>
              <a:rPr lang="en-US" dirty="0" err="1">
                <a:ea typeface="+mj-lt"/>
                <a:cs typeface="+mj-lt"/>
              </a:rPr>
              <a:t>Aloitus</a:t>
            </a:r>
            <a:r>
              <a:rPr lang="en-US" dirty="0">
                <a:ea typeface="+mj-lt"/>
                <a:cs typeface="+mj-lt"/>
              </a:rPr>
              <a:t> ja </a:t>
            </a:r>
            <a:r>
              <a:rPr lang="en-US" dirty="0" err="1">
                <a:ea typeface="+mj-lt"/>
                <a:cs typeface="+mj-lt"/>
              </a:rPr>
              <a:t>Aamutunnelma</a:t>
            </a:r>
            <a:r>
              <a:rPr lang="en-US" dirty="0">
                <a:ea typeface="+mj-lt"/>
                <a:cs typeface="+mj-lt"/>
              </a:rPr>
              <a:t>)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22A0C-A876-40B8-801D-EA97F25071F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2000" dirty="0" err="1">
                <a:ea typeface="+mn-lt"/>
                <a:cs typeface="+mn-lt"/>
              </a:rPr>
              <a:t>Opettaja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esittelee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tulevan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jakson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aiheen</a:t>
            </a:r>
            <a:r>
              <a:rPr lang="en-US" sz="2000" dirty="0">
                <a:ea typeface="+mn-lt"/>
                <a:cs typeface="+mn-lt"/>
              </a:rPr>
              <a:t> (</a:t>
            </a:r>
            <a:r>
              <a:rPr lang="en-US" sz="2000" dirty="0" err="1">
                <a:ea typeface="+mn-lt"/>
                <a:cs typeface="+mn-lt"/>
              </a:rPr>
              <a:t>taidemusiikki</a:t>
            </a:r>
            <a:r>
              <a:rPr lang="en-US" sz="2000" dirty="0">
                <a:ea typeface="+mn-lt"/>
                <a:cs typeface="+mn-lt"/>
              </a:rPr>
              <a:t>)</a:t>
            </a:r>
          </a:p>
          <a:p>
            <a:endParaRPr lang="en-US" sz="2000" dirty="0">
              <a:ea typeface="+mn-lt"/>
              <a:cs typeface="+mn-lt"/>
            </a:endParaRPr>
          </a:p>
          <a:p>
            <a:r>
              <a:rPr lang="en-US" sz="2000" dirty="0" err="1">
                <a:ea typeface="+mn-lt"/>
                <a:cs typeface="+mn-lt"/>
              </a:rPr>
              <a:t>Huom</a:t>
            </a:r>
            <a:r>
              <a:rPr lang="en-US" sz="2000" dirty="0">
                <a:ea typeface="+mn-lt"/>
                <a:cs typeface="+mn-lt"/>
              </a:rPr>
              <a:t>! </a:t>
            </a:r>
            <a:r>
              <a:rPr lang="en-US" sz="2000" dirty="0" err="1">
                <a:ea typeface="+mn-lt"/>
                <a:cs typeface="+mn-lt"/>
              </a:rPr>
              <a:t>Tämä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esitys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ei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käsittele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taidemusiikin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yleistä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pohjustustamista</a:t>
            </a:r>
            <a:r>
              <a:rPr lang="en-US" sz="2000" dirty="0">
                <a:ea typeface="+mn-lt"/>
                <a:cs typeface="+mn-lt"/>
              </a:rPr>
              <a:t>. </a:t>
            </a:r>
            <a:r>
              <a:rPr lang="en-US" sz="2000" dirty="0" err="1">
                <a:ea typeface="+mn-lt"/>
                <a:cs typeface="+mn-lt"/>
              </a:rPr>
              <a:t>Sellainen</a:t>
            </a:r>
            <a:r>
              <a:rPr lang="en-US" sz="2000" dirty="0">
                <a:ea typeface="+mn-lt"/>
                <a:cs typeface="+mn-lt"/>
              </a:rPr>
              <a:t> on </a:t>
            </a:r>
            <a:r>
              <a:rPr lang="en-US" sz="2000" dirty="0" err="1">
                <a:ea typeface="+mn-lt"/>
                <a:cs typeface="+mn-lt"/>
              </a:rPr>
              <a:t>kuitenkin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syytä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tehdä</a:t>
            </a:r>
            <a:r>
              <a:rPr lang="en-US" sz="2000" dirty="0">
                <a:ea typeface="+mn-lt"/>
                <a:cs typeface="+mn-lt"/>
              </a:rPr>
              <a:t>.</a:t>
            </a:r>
          </a:p>
          <a:p>
            <a:pPr marL="0" indent="0">
              <a:buNone/>
            </a:pPr>
            <a:endParaRPr lang="en-US" sz="2000" dirty="0">
              <a:ea typeface="+mn-lt"/>
              <a:cs typeface="+mn-lt"/>
            </a:endParaRPr>
          </a:p>
          <a:p>
            <a:r>
              <a:rPr lang="en-US" sz="2000" dirty="0">
                <a:ea typeface="+mn-lt"/>
                <a:cs typeface="+mn-lt"/>
              </a:rPr>
              <a:t>Edward </a:t>
            </a:r>
            <a:r>
              <a:rPr lang="en-US" sz="2000" dirty="0" err="1">
                <a:ea typeface="+mn-lt"/>
                <a:cs typeface="+mn-lt"/>
              </a:rPr>
              <a:t>Griegin</a:t>
            </a:r>
            <a:r>
              <a:rPr lang="en-US" sz="2000" dirty="0">
                <a:ea typeface="+mn-lt"/>
                <a:cs typeface="+mn-lt"/>
              </a:rPr>
              <a:t> ja Peer </a:t>
            </a:r>
            <a:r>
              <a:rPr lang="en-US" sz="2000" dirty="0" err="1">
                <a:ea typeface="+mn-lt"/>
                <a:cs typeface="+mn-lt"/>
              </a:rPr>
              <a:t>Gyntin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esitteleminen</a:t>
            </a:r>
            <a:endParaRPr lang="en-US" sz="2000" dirty="0">
              <a:ea typeface="+mn-lt"/>
              <a:cs typeface="+mn-lt"/>
            </a:endParaRPr>
          </a:p>
          <a:p>
            <a:endParaRPr lang="en-US" sz="2000" dirty="0"/>
          </a:p>
          <a:p>
            <a:r>
              <a:rPr lang="en-US" sz="2000" dirty="0"/>
              <a:t>N. 15 </a:t>
            </a:r>
            <a:r>
              <a:rPr lang="en-US" sz="2000" dirty="0" err="1"/>
              <a:t>minuutin</a:t>
            </a:r>
            <a:r>
              <a:rPr lang="en-US" sz="2000" dirty="0"/>
              <a:t> </a:t>
            </a:r>
            <a:r>
              <a:rPr lang="en-US" sz="2000" dirty="0" err="1"/>
              <a:t>etäoppitunti</a:t>
            </a:r>
            <a:r>
              <a:rPr lang="en-US" sz="2000" dirty="0"/>
              <a:t> (</a:t>
            </a:r>
            <a:r>
              <a:rPr lang="en-US" sz="2000" dirty="0" err="1"/>
              <a:t>esim</a:t>
            </a:r>
            <a:r>
              <a:rPr lang="en-US" sz="2000" dirty="0"/>
              <a:t>. Teams)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2F48CB-5EDD-4AA8-895B-191B37B43C7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sz="1600" dirty="0" err="1"/>
              <a:t>Läksy</a:t>
            </a:r>
            <a:r>
              <a:rPr lang="en-US" sz="1600" dirty="0"/>
              <a:t>:</a:t>
            </a:r>
          </a:p>
          <a:p>
            <a:pPr marL="0" indent="0">
              <a:buNone/>
            </a:pPr>
            <a:r>
              <a:rPr lang="fi-FI" sz="1600" dirty="0">
                <a:ea typeface="+mn-lt"/>
                <a:cs typeface="+mn-lt"/>
              </a:rPr>
              <a:t>Katso video osoitteesta: </a:t>
            </a:r>
            <a:endParaRPr lang="en-US" sz="1600" dirty="0">
              <a:ea typeface="+mn-lt"/>
              <a:cs typeface="+mn-lt"/>
            </a:endParaRPr>
          </a:p>
          <a:p>
            <a:pPr>
              <a:buNone/>
            </a:pPr>
            <a:r>
              <a:rPr lang="fi-FI" sz="1600" u="sng" dirty="0">
                <a:ea typeface="+mn-lt"/>
                <a:cs typeface="+mn-lt"/>
                <a:hlinkClick r:id="rId2"/>
              </a:rPr>
              <a:t>https://www.youtube.com/watch?v=-rh8gMvzPw0</a:t>
            </a:r>
            <a:r>
              <a:rPr lang="fi-FI" sz="1600" dirty="0">
                <a:ea typeface="+mn-lt"/>
                <a:cs typeface="+mn-lt"/>
              </a:rPr>
              <a:t>  </a:t>
            </a:r>
            <a:endParaRPr lang="en-US" sz="1600">
              <a:ea typeface="+mn-lt"/>
              <a:cs typeface="+mn-lt"/>
            </a:endParaRPr>
          </a:p>
          <a:p>
            <a:pPr>
              <a:buNone/>
            </a:pPr>
            <a:r>
              <a:rPr lang="fi-FI" sz="1600" dirty="0">
                <a:ea typeface="+mn-lt"/>
                <a:cs typeface="+mn-lt"/>
              </a:rPr>
              <a:t>Katso video pari kertaa ja vastaa sen jälkeen yksityisviestillä seuraaviin kysymyksiin:</a:t>
            </a:r>
            <a:endParaRPr lang="en-US" sz="16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fi-FI" sz="1600" dirty="0">
                <a:ea typeface="+mn-lt"/>
                <a:cs typeface="+mn-lt"/>
              </a:rPr>
              <a:t>Mitä instrumentteja tunnistit kappaleesta?  </a:t>
            </a:r>
            <a:endParaRPr lang="en-US" sz="16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fi-FI" sz="1600" dirty="0">
                <a:ea typeface="+mn-lt"/>
                <a:cs typeface="+mn-lt"/>
              </a:rPr>
              <a:t>Mikä oli mieluisin kohta? Ilmoita tarkka aikaväli, esim. 3.40 - 4.20. </a:t>
            </a:r>
            <a:endParaRPr lang="en-US" sz="16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fi-FI" sz="1600" dirty="0">
                <a:ea typeface="+mn-lt"/>
                <a:cs typeface="+mn-lt"/>
              </a:rPr>
              <a:t>Minkä soittimen ääni miellytti sinua eniten? Osaatko perustella?</a:t>
            </a:r>
            <a:endParaRPr lang="en-US" sz="16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88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13C0F-922D-4A07-BCCD-450F0BDD0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2. </a:t>
            </a:r>
            <a:r>
              <a:rPr lang="en-US" dirty="0" err="1">
                <a:ea typeface="+mj-lt"/>
                <a:cs typeface="+mj-lt"/>
              </a:rPr>
              <a:t>oppitunti</a:t>
            </a:r>
            <a:r>
              <a:rPr lang="en-US" dirty="0">
                <a:ea typeface="+mj-lt"/>
                <a:cs typeface="+mj-lt"/>
              </a:rPr>
              <a:t> (</a:t>
            </a:r>
            <a:r>
              <a:rPr lang="en-US" dirty="0" err="1">
                <a:ea typeface="+mj-lt"/>
                <a:cs typeface="+mj-lt"/>
              </a:rPr>
              <a:t>Aamutunnelma</a:t>
            </a:r>
            <a:r>
              <a:rPr lang="en-US" dirty="0">
                <a:ea typeface="+mj-lt"/>
                <a:cs typeface="+mj-lt"/>
              </a:rPr>
              <a:t>)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22A0C-A876-40B8-801D-EA97F25071F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sz="2000" dirty="0" err="1"/>
              <a:t>Esim</a:t>
            </a:r>
            <a:r>
              <a:rPr lang="en-US" sz="2000" dirty="0"/>
              <a:t>. 15 </a:t>
            </a:r>
            <a:r>
              <a:rPr lang="en-US" sz="2000" dirty="0" err="1"/>
              <a:t>minuutin</a:t>
            </a:r>
            <a:r>
              <a:rPr lang="en-US" sz="2000" dirty="0"/>
              <a:t> </a:t>
            </a:r>
            <a:r>
              <a:rPr lang="en-US" sz="2000" dirty="0" err="1"/>
              <a:t>videotapaaminen</a:t>
            </a:r>
            <a:r>
              <a:rPr lang="en-US" sz="2000" dirty="0"/>
              <a:t> </a:t>
            </a:r>
            <a:r>
              <a:rPr lang="en-US" sz="2000" dirty="0" err="1"/>
              <a:t>alkuun</a:t>
            </a:r>
            <a:r>
              <a:rPr lang="en-US" sz="2000" dirty="0"/>
              <a:t> (</a:t>
            </a:r>
            <a:r>
              <a:rPr lang="en-US" sz="2000" dirty="0" err="1"/>
              <a:t>kertaus</a:t>
            </a:r>
            <a:r>
              <a:rPr lang="en-US" sz="2000" dirty="0"/>
              <a:t>, </a:t>
            </a:r>
            <a:r>
              <a:rPr lang="en-US" sz="2000" dirty="0" err="1"/>
              <a:t>uusi</a:t>
            </a:r>
            <a:r>
              <a:rPr lang="en-US" sz="2000" dirty="0"/>
              <a:t> </a:t>
            </a:r>
            <a:r>
              <a:rPr lang="en-US" sz="2000" dirty="0" err="1"/>
              <a:t>ohjeistus</a:t>
            </a:r>
            <a:r>
              <a:rPr lang="en-US" sz="2000" dirty="0"/>
              <a:t>)</a:t>
            </a:r>
          </a:p>
          <a:p>
            <a:endParaRPr lang="en-US" sz="2000" dirty="0"/>
          </a:p>
          <a:p>
            <a:r>
              <a:rPr lang="en-US" sz="2000" dirty="0" err="1"/>
              <a:t>Katso</a:t>
            </a:r>
            <a:r>
              <a:rPr lang="en-US" sz="2000" dirty="0"/>
              <a:t> </a:t>
            </a:r>
            <a:r>
              <a:rPr lang="en-US" sz="2000" dirty="0" err="1"/>
              <a:t>opettajan</a:t>
            </a:r>
            <a:r>
              <a:rPr lang="en-US" sz="2000" dirty="0"/>
              <a:t> </a:t>
            </a:r>
            <a:r>
              <a:rPr lang="en-US" sz="2000" dirty="0" err="1"/>
              <a:t>laatimat</a:t>
            </a:r>
            <a:r>
              <a:rPr lang="en-US" sz="2000" dirty="0"/>
              <a:t> </a:t>
            </a:r>
            <a:r>
              <a:rPr lang="en-US" sz="2000" dirty="0" err="1"/>
              <a:t>opetusvideot</a:t>
            </a:r>
            <a:r>
              <a:rPr lang="en-US" sz="2000" dirty="0"/>
              <a:t> </a:t>
            </a:r>
            <a:r>
              <a:rPr lang="en-US" sz="2000" dirty="0" err="1"/>
              <a:t>aiheesta</a:t>
            </a:r>
            <a:r>
              <a:rPr lang="en-US" sz="2000" dirty="0"/>
              <a:t> </a:t>
            </a:r>
            <a:r>
              <a:rPr lang="en-US" sz="2000" dirty="0" err="1"/>
              <a:t>Aamutunnelma</a:t>
            </a:r>
            <a:r>
              <a:rPr lang="en-US" sz="2000" dirty="0"/>
              <a:t> (E. Grieg).</a:t>
            </a:r>
            <a:endParaRPr lang="en-US"/>
          </a:p>
          <a:p>
            <a:endParaRPr lang="en-US" sz="2000" dirty="0"/>
          </a:p>
          <a:p>
            <a:r>
              <a:rPr lang="en-US" sz="2000" dirty="0" err="1"/>
              <a:t>Aloita</a:t>
            </a:r>
            <a:r>
              <a:rPr lang="en-US" sz="2000" dirty="0"/>
              <a:t> </a:t>
            </a:r>
            <a:r>
              <a:rPr lang="en-US" sz="2000" dirty="0" err="1"/>
              <a:t>työskentely</a:t>
            </a:r>
            <a:r>
              <a:rPr lang="en-US" sz="2000" dirty="0"/>
              <a:t> </a:t>
            </a:r>
            <a:r>
              <a:rPr lang="en-US" sz="2000" dirty="0" err="1"/>
              <a:t>opetusvideoiden</a:t>
            </a:r>
            <a:r>
              <a:rPr lang="en-US" sz="2000" dirty="0"/>
              <a:t> </a:t>
            </a:r>
            <a:r>
              <a:rPr lang="en-US" sz="2000" dirty="0" err="1"/>
              <a:t>mukaisesti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r>
              <a:rPr lang="en-US" sz="2000" dirty="0" err="1"/>
              <a:t>Itse</a:t>
            </a:r>
            <a:r>
              <a:rPr lang="en-US" sz="2000" dirty="0"/>
              <a:t> </a:t>
            </a:r>
            <a:r>
              <a:rPr lang="en-US" sz="2000" dirty="0" err="1"/>
              <a:t>olen</a:t>
            </a:r>
            <a:r>
              <a:rPr lang="en-US" sz="2000" dirty="0"/>
              <a:t> </a:t>
            </a:r>
            <a:r>
              <a:rPr lang="en-US" sz="2000" dirty="0" err="1"/>
              <a:t>pysynyt</a:t>
            </a:r>
            <a:r>
              <a:rPr lang="en-US" sz="2000" dirty="0"/>
              <a:t> </a:t>
            </a:r>
            <a:r>
              <a:rPr lang="en-US" sz="2000" dirty="0" err="1"/>
              <a:t>linjoilla</a:t>
            </a:r>
            <a:r>
              <a:rPr lang="en-US" sz="2000" dirty="0"/>
              <a:t>/</a:t>
            </a:r>
            <a:r>
              <a:rPr lang="en-US" sz="2000" dirty="0" err="1"/>
              <a:t>tavoitettavissa</a:t>
            </a:r>
            <a:r>
              <a:rPr lang="en-US" sz="2000" dirty="0"/>
              <a:t> </a:t>
            </a:r>
            <a:r>
              <a:rPr lang="en-US" sz="2000" dirty="0" err="1"/>
              <a:t>oppitunnin</a:t>
            </a:r>
            <a:r>
              <a:rPr lang="en-US" sz="2000" dirty="0"/>
              <a:t> </a:t>
            </a:r>
            <a:r>
              <a:rPr lang="en-US" sz="2000" dirty="0" err="1"/>
              <a:t>ajan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2F48CB-5EDD-4AA8-895B-191B37B43C7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 err="1"/>
              <a:t>Läksy</a:t>
            </a:r>
            <a:r>
              <a:rPr lang="en-US" sz="2000" dirty="0"/>
              <a:t>:</a:t>
            </a:r>
          </a:p>
          <a:p>
            <a:r>
              <a:rPr lang="fi-FI" sz="2000" dirty="0">
                <a:ea typeface="+mn-lt"/>
                <a:cs typeface="+mn-lt"/>
              </a:rPr>
              <a:t> Viimeistele oma Aamutunnelmasi ja palauta se </a:t>
            </a:r>
            <a:r>
              <a:rPr lang="fi-FI" sz="2000" dirty="0" err="1">
                <a:ea typeface="+mn-lt"/>
                <a:cs typeface="+mn-lt"/>
              </a:rPr>
              <a:t>Teamsiin</a:t>
            </a:r>
            <a:r>
              <a:rPr lang="fi-FI" sz="2000" dirty="0">
                <a:ea typeface="+mn-lt"/>
                <a:cs typeface="+mn-lt"/>
              </a:rPr>
              <a:t> Tehtävä-toiminnolla.</a:t>
            </a:r>
            <a:endParaRPr lang="fi-FI" sz="16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57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42E84-BE87-43D8-936B-074277911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en-US" dirty="0" err="1"/>
              <a:t>oppitunti</a:t>
            </a:r>
            <a:r>
              <a:rPr lang="en-US" dirty="0"/>
              <a:t> (</a:t>
            </a:r>
            <a:r>
              <a:rPr lang="en-US" dirty="0" err="1"/>
              <a:t>Vuorenkuninkaan</a:t>
            </a:r>
            <a:r>
              <a:rPr lang="en-US" dirty="0"/>
              <a:t> </a:t>
            </a:r>
            <a:r>
              <a:rPr lang="en-US" dirty="0" err="1"/>
              <a:t>luolassa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D59A8-EBC9-4566-8F40-D86EC5582BC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fi-FI" dirty="0">
                <a:ea typeface="+mn-lt"/>
                <a:cs typeface="+mn-lt"/>
              </a:rPr>
              <a:t>Oppitunnin alkuun lyhyt kokous videovälityksellä</a:t>
            </a:r>
          </a:p>
          <a:p>
            <a:endParaRPr lang="fi-FI" dirty="0"/>
          </a:p>
          <a:p>
            <a:r>
              <a:rPr lang="fi-FI" dirty="0"/>
              <a:t>Palataan tarinaan</a:t>
            </a:r>
          </a:p>
          <a:p>
            <a:endParaRPr lang="fi-FI" dirty="0"/>
          </a:p>
          <a:p>
            <a:r>
              <a:rPr lang="fi-FI" dirty="0"/>
              <a:t>Ohjeenanto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470FD1-0B39-45BA-818F-42BFA116ACE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buNone/>
            </a:pPr>
            <a:r>
              <a:rPr lang="fi-FI" dirty="0">
                <a:ea typeface="+mn-lt"/>
                <a:cs typeface="+mn-lt"/>
              </a:rPr>
              <a:t>Läksy:</a:t>
            </a:r>
          </a:p>
          <a:p>
            <a:r>
              <a:rPr lang="fi-FI" dirty="0">
                <a:ea typeface="+mn-lt"/>
                <a:cs typeface="+mn-lt"/>
              </a:rPr>
              <a:t>Katsotaan alkuun </a:t>
            </a:r>
            <a:r>
              <a:rPr lang="fi-FI" u="sng" dirty="0">
                <a:ea typeface="+mn-lt"/>
                <a:cs typeface="+mn-lt"/>
                <a:hlinkClick r:id="rId2"/>
              </a:rPr>
              <a:t>https://www.youtube.com/watch?v=r__Dk4oWGJQ</a:t>
            </a:r>
            <a:endParaRPr lang="en-US" dirty="0">
              <a:ea typeface="+mn-lt"/>
              <a:cs typeface="+mn-lt"/>
            </a:endParaRPr>
          </a:p>
          <a:p>
            <a:r>
              <a:rPr lang="fi-FI" dirty="0">
                <a:ea typeface="+mn-lt"/>
                <a:cs typeface="+mn-lt"/>
              </a:rPr>
              <a:t>Kuuntele kappale ajatuksella ja vastaa sen jälkeen yksityisviestillä seuraaviin kysymyksiin:</a:t>
            </a:r>
            <a:endParaRPr lang="en-US" dirty="0">
              <a:ea typeface="+mn-lt"/>
              <a:cs typeface="+mn-lt"/>
            </a:endParaRPr>
          </a:p>
          <a:p>
            <a:r>
              <a:rPr lang="fi-FI" dirty="0">
                <a:ea typeface="+mn-lt"/>
                <a:cs typeface="+mn-lt"/>
              </a:rPr>
              <a:t>Mitä instrumentteja tunnistit kappaleesta?  </a:t>
            </a:r>
            <a:endParaRPr lang="en-US" dirty="0">
              <a:ea typeface="+mn-lt"/>
              <a:cs typeface="+mn-lt"/>
            </a:endParaRPr>
          </a:p>
          <a:p>
            <a:r>
              <a:rPr lang="fi-FI" dirty="0">
                <a:ea typeface="+mn-lt"/>
                <a:cs typeface="+mn-lt"/>
              </a:rPr>
              <a:t>Mikä oli mieluisin kohta? Ilmoita tarkka aikaväli, esim. 3.40 - 4.20. Miksi?</a:t>
            </a:r>
            <a:endParaRPr lang="en-US" dirty="0">
              <a:ea typeface="+mn-lt"/>
              <a:cs typeface="+mn-lt"/>
            </a:endParaRPr>
          </a:p>
          <a:p>
            <a:r>
              <a:rPr lang="fi-FI" dirty="0">
                <a:ea typeface="+mn-lt"/>
                <a:cs typeface="+mn-lt"/>
              </a:rPr>
              <a:t>Minkä soittimen ääni miellytti sinua eniten? Osaatko perustella?</a:t>
            </a:r>
            <a:endParaRPr lang="en-US" dirty="0">
              <a:ea typeface="+mn-lt"/>
              <a:cs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93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6D883-DA5D-4B9A-9021-A280BB7CE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dirty="0" err="1"/>
              <a:t>oppitunti</a:t>
            </a:r>
            <a:r>
              <a:rPr lang="en-US" dirty="0"/>
              <a:t> (</a:t>
            </a:r>
            <a:r>
              <a:rPr lang="en-US" dirty="0" err="1"/>
              <a:t>Vuorenkuninkaan</a:t>
            </a:r>
            <a:r>
              <a:rPr lang="en-US" dirty="0"/>
              <a:t> </a:t>
            </a:r>
            <a:r>
              <a:rPr lang="en-US" dirty="0" err="1"/>
              <a:t>luolassa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4F63E-1B41-423B-AA93-EB5EADD22C1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dirty="0">
                <a:ea typeface="+mn-lt"/>
                <a:cs typeface="+mn-lt"/>
              </a:rPr>
              <a:t>15 min </a:t>
            </a:r>
            <a:r>
              <a:rPr lang="en-US" dirty="0" err="1">
                <a:ea typeface="+mn-lt"/>
                <a:cs typeface="+mn-lt"/>
              </a:rPr>
              <a:t>videotapaaminen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 err="1">
                <a:ea typeface="+mn-lt"/>
                <a:cs typeface="+mn-lt"/>
              </a:rPr>
              <a:t>Katso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opettajan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laatimat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opetusvideot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aiheesta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Vuorenkuninkaan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luolassa</a:t>
            </a:r>
            <a:r>
              <a:rPr lang="en-US" dirty="0">
                <a:ea typeface="+mn-lt"/>
                <a:cs typeface="+mn-lt"/>
              </a:rPr>
              <a:t> (E. Grieg).</a:t>
            </a:r>
            <a:endParaRPr lang="en-US"/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 err="1">
                <a:ea typeface="+mn-lt"/>
                <a:cs typeface="+mn-lt"/>
              </a:rPr>
              <a:t>Aloita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työskentely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opetusvideoiden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mukaisesti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Miten </a:t>
            </a:r>
            <a:r>
              <a:rPr lang="en-US" dirty="0" err="1">
                <a:ea typeface="+mn-lt"/>
                <a:cs typeface="+mn-lt"/>
              </a:rPr>
              <a:t>opettaja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tarvittaessa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tavoitetaan</a:t>
            </a:r>
            <a:r>
              <a:rPr lang="en-US" dirty="0">
                <a:ea typeface="+mn-lt"/>
                <a:cs typeface="+mn-lt"/>
              </a:rPr>
              <a:t>?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276599-CD3E-4920-A60B-E5E42C2750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>
                <a:ea typeface="+mn-lt"/>
                <a:cs typeface="+mn-lt"/>
              </a:rPr>
              <a:t>Läksy</a:t>
            </a:r>
            <a:r>
              <a:rPr lang="en-US" dirty="0">
                <a:ea typeface="+mn-lt"/>
                <a:cs typeface="+mn-lt"/>
              </a:rPr>
              <a:t>:</a:t>
            </a:r>
          </a:p>
          <a:p>
            <a:pPr>
              <a:buFont typeface="Arial"/>
              <a:buChar char="•"/>
            </a:pPr>
            <a:r>
              <a:rPr lang="fi-FI" dirty="0"/>
              <a:t> Viimeistele oma Vuorenkuninkaan luolassa kappaleesi ja palauta se </a:t>
            </a:r>
            <a:r>
              <a:rPr lang="fi-FI" dirty="0" err="1"/>
              <a:t>Teamsiin</a:t>
            </a:r>
            <a:r>
              <a:rPr lang="fi-FI" dirty="0"/>
              <a:t> Tehtävä-toiminnolla.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228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23A47-1154-45D4-AD13-BE141681D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</a:t>
            </a:r>
            <a:r>
              <a:rPr lang="en-US" dirty="0" err="1"/>
              <a:t>oppitunti</a:t>
            </a:r>
            <a:r>
              <a:rPr lang="en-US" dirty="0"/>
              <a:t> (</a:t>
            </a:r>
            <a:r>
              <a:rPr lang="en-US" dirty="0" err="1"/>
              <a:t>Tarinan</a:t>
            </a:r>
            <a:r>
              <a:rPr lang="en-US" dirty="0"/>
              <a:t> </a:t>
            </a:r>
            <a:r>
              <a:rPr lang="en-US" dirty="0" err="1"/>
              <a:t>päätös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B5512-9E97-4C05-BB07-FEF839072CD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Lyhyt</a:t>
            </a:r>
            <a:r>
              <a:rPr lang="en-US" dirty="0"/>
              <a:t> </a:t>
            </a:r>
            <a:r>
              <a:rPr lang="en-US" dirty="0" err="1"/>
              <a:t>videokokous</a:t>
            </a:r>
            <a:r>
              <a:rPr lang="en-US" dirty="0"/>
              <a:t> </a:t>
            </a:r>
            <a:r>
              <a:rPr lang="en-US" dirty="0" err="1"/>
              <a:t>oppitunnin</a:t>
            </a:r>
            <a:r>
              <a:rPr lang="en-US" dirty="0"/>
              <a:t> </a:t>
            </a:r>
            <a:r>
              <a:rPr lang="en-US" dirty="0" err="1"/>
              <a:t>alkuun</a:t>
            </a:r>
          </a:p>
          <a:p>
            <a:endParaRPr lang="en-US" dirty="0"/>
          </a:p>
          <a:p>
            <a:r>
              <a:rPr lang="en-US" dirty="0" err="1"/>
              <a:t>Käydään</a:t>
            </a:r>
            <a:r>
              <a:rPr lang="en-US" dirty="0"/>
              <a:t> </a:t>
            </a:r>
            <a:r>
              <a:rPr lang="en-US" dirty="0" err="1"/>
              <a:t>läpi</a:t>
            </a:r>
            <a:r>
              <a:rPr lang="en-US" dirty="0"/>
              <a:t> Peer </a:t>
            </a:r>
            <a:r>
              <a:rPr lang="en-US" dirty="0" err="1"/>
              <a:t>Gyntin</a:t>
            </a:r>
            <a:r>
              <a:rPr lang="en-US" dirty="0"/>
              <a:t> </a:t>
            </a:r>
            <a:r>
              <a:rPr lang="en-US" dirty="0" err="1"/>
              <a:t>tarinan</a:t>
            </a:r>
            <a:r>
              <a:rPr lang="en-US" dirty="0"/>
              <a:t> </a:t>
            </a:r>
            <a:r>
              <a:rPr lang="en-US" dirty="0" err="1"/>
              <a:t>päätös</a:t>
            </a:r>
          </a:p>
          <a:p>
            <a:endParaRPr lang="en-US" dirty="0"/>
          </a:p>
          <a:p>
            <a:r>
              <a:rPr lang="en-US" dirty="0" err="1"/>
              <a:t>Ohjeenanto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5A79AC-969F-479A-9E96-EC8C6DA7A6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err="1"/>
              <a:t>Läksy</a:t>
            </a:r>
            <a:r>
              <a:rPr lang="en-US" dirty="0"/>
              <a:t>:</a:t>
            </a:r>
          </a:p>
          <a:p>
            <a:r>
              <a:rPr lang="en-US" dirty="0" err="1"/>
              <a:t>Suunnittele</a:t>
            </a:r>
            <a:r>
              <a:rPr lang="en-US" dirty="0"/>
              <a:t> </a:t>
            </a:r>
            <a:r>
              <a:rPr lang="en-US" dirty="0" err="1"/>
              <a:t>oma</a:t>
            </a:r>
            <a:r>
              <a:rPr lang="en-US" dirty="0"/>
              <a:t> </a:t>
            </a:r>
            <a:r>
              <a:rPr lang="en-US" dirty="0" err="1"/>
              <a:t>päätöskappale</a:t>
            </a:r>
            <a:r>
              <a:rPr lang="en-US" dirty="0"/>
              <a:t> Peer </a:t>
            </a:r>
            <a:r>
              <a:rPr lang="en-US" dirty="0" err="1"/>
              <a:t>Gyntin</a:t>
            </a:r>
            <a:r>
              <a:rPr lang="en-US" dirty="0"/>
              <a:t> </a:t>
            </a:r>
            <a:r>
              <a:rPr lang="en-US" dirty="0" err="1"/>
              <a:t>tarinalle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Käytä</a:t>
            </a:r>
            <a:r>
              <a:rPr lang="en-US" dirty="0"/>
              <a:t> </a:t>
            </a:r>
            <a:r>
              <a:rPr lang="en-US" dirty="0" err="1"/>
              <a:t>teemaan</a:t>
            </a:r>
            <a:r>
              <a:rPr lang="en-US" dirty="0"/>
              <a:t> </a:t>
            </a:r>
            <a:r>
              <a:rPr lang="en-US" dirty="0" err="1"/>
              <a:t>sopivia</a:t>
            </a:r>
            <a:r>
              <a:rPr lang="en-US" dirty="0"/>
              <a:t> </a:t>
            </a:r>
            <a:r>
              <a:rPr lang="en-US" dirty="0" err="1"/>
              <a:t>instrumentteja</a:t>
            </a:r>
            <a:r>
              <a:rPr lang="en-US" dirty="0"/>
              <a:t>, </a:t>
            </a:r>
            <a:r>
              <a:rPr lang="en-US" dirty="0" err="1"/>
              <a:t>toisin</a:t>
            </a:r>
            <a:r>
              <a:rPr lang="en-US" dirty="0"/>
              <a:t> </a:t>
            </a:r>
            <a:r>
              <a:rPr lang="en-US" dirty="0" err="1"/>
              <a:t>sanoen</a:t>
            </a:r>
            <a:r>
              <a:rPr lang="en-US" dirty="0"/>
              <a:t>, </a:t>
            </a:r>
            <a:r>
              <a:rPr lang="en-US" dirty="0" err="1"/>
              <a:t>orkesterisoittimia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862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3C484-7128-4932-BBD0-2E82CD3A7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</a:t>
            </a:r>
            <a:r>
              <a:rPr lang="en-US" dirty="0" err="1"/>
              <a:t>oppitunti</a:t>
            </a:r>
            <a:r>
              <a:rPr lang="en-US" dirty="0"/>
              <a:t> (</a:t>
            </a:r>
            <a:r>
              <a:rPr lang="en-US" dirty="0" err="1"/>
              <a:t>Omien</a:t>
            </a:r>
            <a:r>
              <a:rPr lang="en-US" dirty="0"/>
              <a:t> </a:t>
            </a:r>
            <a:r>
              <a:rPr lang="en-US" dirty="0" err="1"/>
              <a:t>tuotosten</a:t>
            </a:r>
            <a:r>
              <a:rPr lang="en-US" dirty="0"/>
              <a:t> </a:t>
            </a:r>
            <a:r>
              <a:rPr lang="en-US" dirty="0" err="1"/>
              <a:t>kuunteleminen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5CA5B-D8AB-4769-B590-4FDE08B8869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Kokoonnutaan</a:t>
            </a:r>
            <a:r>
              <a:rPr lang="en-US" dirty="0"/>
              <a:t> </a:t>
            </a:r>
            <a:r>
              <a:rPr lang="en-US" dirty="0" err="1"/>
              <a:t>videotapaamisen</a:t>
            </a:r>
            <a:r>
              <a:rPr lang="en-US" dirty="0"/>
              <a:t> </a:t>
            </a:r>
            <a:r>
              <a:rPr lang="en-US"/>
              <a:t>välityksellä</a:t>
            </a:r>
          </a:p>
          <a:p>
            <a:endParaRPr lang="en-US" dirty="0"/>
          </a:p>
          <a:p>
            <a:r>
              <a:rPr lang="en-US" dirty="0" err="1"/>
              <a:t>Kuunnellaan</a:t>
            </a:r>
            <a:r>
              <a:rPr lang="en-US" dirty="0"/>
              <a:t> </a:t>
            </a:r>
            <a:r>
              <a:rPr lang="en-US" dirty="0" err="1"/>
              <a:t>opettajan</a:t>
            </a:r>
            <a:r>
              <a:rPr lang="en-US" dirty="0"/>
              <a:t> </a:t>
            </a:r>
            <a:r>
              <a:rPr lang="en-US" dirty="0" err="1"/>
              <a:t>johdolla</a:t>
            </a:r>
            <a:r>
              <a:rPr lang="en-US" dirty="0"/>
              <a:t> </a:t>
            </a:r>
            <a:r>
              <a:rPr lang="en-US" dirty="0" err="1"/>
              <a:t>toisten</a:t>
            </a:r>
            <a:r>
              <a:rPr lang="en-US" dirty="0"/>
              <a:t> </a:t>
            </a:r>
            <a:r>
              <a:rPr lang="en-US" dirty="0" err="1"/>
              <a:t>tuotoksia</a:t>
            </a:r>
            <a:r>
              <a:rPr lang="en-US" dirty="0"/>
              <a:t> (</a:t>
            </a:r>
            <a:r>
              <a:rPr lang="en-US" dirty="0" err="1"/>
              <a:t>pelisilmä</a:t>
            </a:r>
            <a:r>
              <a:rPr lang="en-US" dirty="0"/>
              <a:t>, </a:t>
            </a:r>
            <a:r>
              <a:rPr lang="en-US"/>
              <a:t>anonymiteetti...)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FEE829-C20E-4B13-A63D-F2E930EF408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Kokoava</a:t>
            </a:r>
            <a:r>
              <a:rPr lang="en-US" dirty="0"/>
              <a:t> </a:t>
            </a:r>
            <a:r>
              <a:rPr lang="en-US" dirty="0" err="1"/>
              <a:t>loppukysely</a:t>
            </a:r>
            <a:r>
              <a:rPr lang="en-US" dirty="0"/>
              <a:t> (</a:t>
            </a:r>
            <a:r>
              <a:rPr lang="en-US" dirty="0" err="1"/>
              <a:t>esim</a:t>
            </a:r>
            <a:r>
              <a:rPr lang="en-US" dirty="0"/>
              <a:t>. Forms?)</a:t>
            </a:r>
          </a:p>
        </p:txBody>
      </p:sp>
    </p:spTree>
    <p:extLst>
      <p:ext uri="{BB962C8B-B14F-4D97-AF65-F5344CB8AC3E}">
        <p14:creationId xmlns:p14="http://schemas.microsoft.com/office/powerpoint/2010/main" val="1226319683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Custom 17">
      <a:dk1>
        <a:sysClr val="windowText" lastClr="000000"/>
      </a:dk1>
      <a:lt1>
        <a:sysClr val="window" lastClr="FFFFFF"/>
      </a:lt1>
      <a:dk2>
        <a:srgbClr val="57495C"/>
      </a:dk2>
      <a:lt2>
        <a:srgbClr val="E7E6E6"/>
      </a:lt2>
      <a:accent1>
        <a:srgbClr val="F07C98"/>
      </a:accent1>
      <a:accent2>
        <a:srgbClr val="A6778D"/>
      </a:accent2>
      <a:accent3>
        <a:srgbClr val="768BA6"/>
      </a:accent3>
      <a:accent4>
        <a:srgbClr val="E8908B"/>
      </a:accent4>
      <a:accent5>
        <a:srgbClr val="C47A93"/>
      </a:accent5>
      <a:accent6>
        <a:srgbClr val="70A8DB"/>
      </a:accent6>
      <a:hlink>
        <a:srgbClr val="EB8067"/>
      </a:hlink>
      <a:folHlink>
        <a:srgbClr val="7BC7C0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1374</TotalTime>
  <Words>351</Words>
  <Application>Microsoft Office PowerPoint</Application>
  <PresentationFormat>Laajakuva</PresentationFormat>
  <Paragraphs>66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Elephant</vt:lpstr>
      <vt:lpstr>BrushVTI</vt:lpstr>
      <vt:lpstr>Taidemusiikin jakso 4.lk</vt:lpstr>
      <vt:lpstr>1. oppitunti (Aloitus ja Aamutunnelma)</vt:lpstr>
      <vt:lpstr>2. oppitunti (Aamutunnelma)</vt:lpstr>
      <vt:lpstr>3. oppitunti (Vuorenkuninkaan luolassa)</vt:lpstr>
      <vt:lpstr>4. oppitunti (Vuorenkuninkaan luolassa)</vt:lpstr>
      <vt:lpstr>5. oppitunti (Tarinan päätös)</vt:lpstr>
      <vt:lpstr>6. oppitunti (Omien tuotosten kuunteleminen)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Matias Kuosa</dc:creator>
  <cp:lastModifiedBy>Matias Kuosa</cp:lastModifiedBy>
  <cp:revision>333</cp:revision>
  <dcterms:created xsi:type="dcterms:W3CDTF">2020-04-08T12:32:10Z</dcterms:created>
  <dcterms:modified xsi:type="dcterms:W3CDTF">2020-04-16T06:33:00Z</dcterms:modified>
</cp:coreProperties>
</file>